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931" r:id="rId33"/>
    <p:sldId id="386" r:id="rId34"/>
    <p:sldId id="365" r:id="rId35"/>
    <p:sldId id="404" r:id="rId36"/>
    <p:sldId id="378" r:id="rId37"/>
    <p:sldId id="375" r:id="rId38"/>
    <p:sldId id="413" r:id="rId39"/>
    <p:sldId id="376" r:id="rId40"/>
    <p:sldId id="414" r:id="rId41"/>
    <p:sldId id="395" r:id="rId42"/>
    <p:sldId id="415" r:id="rId43"/>
    <p:sldId id="396" r:id="rId44"/>
    <p:sldId id="416" r:id="rId45"/>
    <p:sldId id="397" r:id="rId46"/>
    <p:sldId id="418" r:id="rId47"/>
    <p:sldId id="394" r:id="rId48"/>
    <p:sldId id="420" r:id="rId49"/>
    <p:sldId id="454" r:id="rId50"/>
    <p:sldId id="434" r:id="rId51"/>
    <p:sldId id="445" r:id="rId52"/>
    <p:sldId id="435" r:id="rId53"/>
    <p:sldId id="446" r:id="rId54"/>
    <p:sldId id="455" r:id="rId55"/>
    <p:sldId id="447" r:id="rId56"/>
    <p:sldId id="437" r:id="rId57"/>
    <p:sldId id="448" r:id="rId58"/>
    <p:sldId id="456" r:id="rId59"/>
    <p:sldId id="439" r:id="rId60"/>
    <p:sldId id="449" r:id="rId61"/>
    <p:sldId id="440" r:id="rId62"/>
    <p:sldId id="450" r:id="rId63"/>
    <p:sldId id="457" r:id="rId64"/>
    <p:sldId id="453" r:id="rId65"/>
    <p:sldId id="443" r:id="rId66"/>
    <p:sldId id="451" r:id="rId67"/>
    <p:sldId id="390" r:id="rId68"/>
    <p:sldId id="402" r:id="rId69"/>
    <p:sldId id="352" r:id="rId70"/>
    <p:sldId id="358" r:id="rId71"/>
    <p:sldId id="356" r:id="rId7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K7RucL7FPieEydASj+NZg==" hashData="rj06rc4H1y9YMnXhO0EXnol1ci5d6p/U23VcqDOZoLS4kJ+W9d5ZTaU1zkbvHxyORqNzOmbMwVjANPY36bMW+w=="/>
  <p:extLst>
    <p:ext uri="{EFAFB233-063F-42B5-8137-9DF3F51BA10A}">
      <p15:sldGuideLst xmlns:p15="http://schemas.microsoft.com/office/powerpoint/2012/main">
        <p15:guide id="1" orient="horz" pos="34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豊久 平田" initials="豊平" lastIdx="1" clrIdx="0">
    <p:extLst>
      <p:ext uri="{19B8F6BF-5375-455C-9EA6-DF929625EA0E}">
        <p15:presenceInfo xmlns:p15="http://schemas.microsoft.com/office/powerpoint/2012/main" userId="a08a475ce9ffe4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110" d="100"/>
          <a:sy n="110" d="100"/>
        </p:scale>
        <p:origin x="228" y="96"/>
      </p:cViewPr>
      <p:guideLst>
        <p:guide orient="horz" pos="346"/>
        <p:guide pos="506"/>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C77CF19C-EFAB-4B9D-8F6F-87ABEF1E923F}"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3095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C1B9CAA3-C9FA-459D-9223-0B6614E6F82E}"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69343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A0810C6E-AF4D-4316-9287-82F0117F38F1}"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28896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707F3533-E881-4142-94C9-4149AC9A43EC}"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86C36EDD-5C99-4909-AEBC-7DE51EFAEFA2}"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D11BFA9D-020E-411B-904C-8E2E8FED527D}"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68935395-C62B-47BF-B248-943C5C3BDE13}"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D73BBE0F-183F-41BD-9126-4ABFBB12299E}" type="datetime1">
              <a:rPr kumimoji="1" lang="ja-JP" altLang="en-US" smtClean="0"/>
              <a:t>2025/3/27</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782D14BF-9CA8-44DF-9E35-F0522154FF5E}" type="datetime1">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DBF22500-DD20-4B67-9ABB-9BA49F199FC2}" type="datetime1">
              <a:rPr kumimoji="1" lang="ja-JP" altLang="en-US" smtClean="0"/>
              <a:t>2025/3/27</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F8392C41-54B8-44A0-AC3A-75F90C29E9F7}"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B6397F10-7440-460B-BB19-10AFEACA0CBC}"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598742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29B378EF-E593-436A-A69C-D59A5D9FC881}"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164E40C2-97AB-440F-AA1C-96391EFD597A}"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2E3DF8D2-5904-410A-9B7D-231D2329802F}"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AC16A1E5-9724-449D-A8D0-7B8DACC29056}"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4317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8D0168CD-2418-4EDD-B3C1-CCE2A4E25F38}"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677050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48085CCE-1CAB-46F2-91AD-B898CF867468}" type="datetime1">
              <a:rPr kumimoji="1" lang="ja-JP" altLang="en-US" smtClean="0"/>
              <a:t>2025/3/27</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0B0AF6EF-CD31-426E-B813-AFD5E4FA3EC1}" type="datetime1">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81474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E5E6BFD9-F3A8-45E0-AEBB-FCA03AD84792}" type="datetime1">
              <a:rPr kumimoji="1" lang="ja-JP" altLang="en-US" smtClean="0"/>
              <a:t>2025/3/27</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91613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9A8FB82C-FBC5-412F-855F-A735A9A082BA}"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89441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518ED3E8-51F7-4459-97DC-110DC21F6E4B}" type="datetime1">
              <a:rPr kumimoji="1" lang="ja-JP" altLang="en-US" smtClean="0"/>
              <a:t>2025/3/27</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382073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E24F9-D75C-4983-B2E5-84CAF4BDFE55}"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5973-DCE8-4DB5-8526-8FEF42DF0C80}" type="datetime1">
              <a:rPr kumimoji="1" lang="ja-JP" altLang="en-US" smtClean="0"/>
              <a:t>2025/3/27</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www.osada-terminal.co.jp/sankouzu/OK-700SF.pdf?840204"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hyperlink" Target="https://www.osada-terminal.co.jp/sankouzu/OTP-80N-2-xP-SCCR.pdf?14762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hyperlink" Target="https://www.osada-terminal.co.jp/sankouzu/OTP-6000-xP-SCCR.pdf?62098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osada-terminal.co.jp/sankouzu/OTP-8000-3-xP-SCCR.pdf?973940"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242874"/>
            <a:ext cx="10513829" cy="1284064"/>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sp>
        <p:nvSpPr>
          <p:cNvPr id="6" name="テキスト ボックス 5">
            <a:extLst>
              <a:ext uri="{FF2B5EF4-FFF2-40B4-BE49-F238E27FC236}">
                <a16:creationId xmlns:a16="http://schemas.microsoft.com/office/drawing/2014/main" id="{BD7B0166-C1A2-EC55-95D0-4FF30E30E10E}"/>
              </a:ext>
            </a:extLst>
          </p:cNvPr>
          <p:cNvSpPr txBox="1"/>
          <p:nvPr/>
        </p:nvSpPr>
        <p:spPr>
          <a:xfrm>
            <a:off x="6342604" y="3429000"/>
            <a:ext cx="5688064" cy="2862322"/>
          </a:xfrm>
          <a:prstGeom prst="rect">
            <a:avLst/>
          </a:prstGeom>
          <a:noFill/>
        </p:spPr>
        <p:txBody>
          <a:bodyPr wrap="square" rtlCol="0">
            <a:spAutoFit/>
          </a:bodyPr>
          <a:lstStyle/>
          <a:p>
            <a:r>
              <a:rPr lang="ja-JP" altLang="en-US" dirty="0"/>
              <a:t>第</a:t>
            </a:r>
            <a:r>
              <a:rPr lang="en-US" altLang="ja-JP" dirty="0"/>
              <a:t>1</a:t>
            </a:r>
            <a:r>
              <a:rPr lang="ja-JP" altLang="en-US" dirty="0"/>
              <a:t>回　</a:t>
            </a:r>
            <a:r>
              <a:rPr lang="en-US" altLang="ja-JP" dirty="0"/>
              <a:t>2022.12.20</a:t>
            </a:r>
            <a:r>
              <a:rPr lang="ja-JP" altLang="en-US" dirty="0"/>
              <a:t>　初版</a:t>
            </a:r>
            <a:endParaRPr kumimoji="1" lang="ja-JP" altLang="en-US" dirty="0"/>
          </a:p>
          <a:p>
            <a:r>
              <a:rPr kumimoji="1" lang="ja-JP" altLang="en-US" dirty="0"/>
              <a:t>第</a:t>
            </a:r>
            <a:r>
              <a:rPr kumimoji="1" lang="en-US" altLang="ja-JP" dirty="0"/>
              <a:t>2</a:t>
            </a:r>
            <a:r>
              <a:rPr kumimoji="1" lang="ja-JP" altLang="en-US" dirty="0"/>
              <a:t>回　</a:t>
            </a:r>
            <a:r>
              <a:rPr kumimoji="1" lang="en-US" altLang="ja-JP" dirty="0"/>
              <a:t>2023.2.14</a:t>
            </a:r>
            <a:r>
              <a:rPr kumimoji="1" lang="ja-JP" altLang="en-US" dirty="0"/>
              <a:t>　  配線例追加</a:t>
            </a:r>
          </a:p>
          <a:p>
            <a:r>
              <a:rPr kumimoji="1" lang="ja-JP" altLang="en-US" dirty="0"/>
              <a:t>第</a:t>
            </a:r>
            <a:r>
              <a:rPr kumimoji="1" lang="en-US" altLang="ja-JP" dirty="0"/>
              <a:t>3</a:t>
            </a:r>
            <a:r>
              <a:rPr kumimoji="1" lang="ja-JP" altLang="en-US" dirty="0"/>
              <a:t>回　</a:t>
            </a:r>
            <a:r>
              <a:rPr kumimoji="1" lang="en-US" altLang="ja-JP" dirty="0"/>
              <a:t>2023.6.2</a:t>
            </a:r>
            <a:r>
              <a:rPr kumimoji="1" lang="ja-JP" altLang="en-US" dirty="0"/>
              <a:t>　    オサダ製端子台カタログ訂正</a:t>
            </a:r>
          </a:p>
          <a:p>
            <a:r>
              <a:rPr kumimoji="1" lang="ja-JP" altLang="en-US" dirty="0"/>
              <a:t>第</a:t>
            </a:r>
            <a:r>
              <a:rPr kumimoji="1" lang="en-US" altLang="ja-JP" dirty="0"/>
              <a:t>4</a:t>
            </a:r>
            <a:r>
              <a:rPr kumimoji="1" lang="ja-JP" altLang="en-US" dirty="0"/>
              <a:t>回　</a:t>
            </a:r>
            <a:r>
              <a:rPr kumimoji="1" lang="en-US" altLang="ja-JP" dirty="0"/>
              <a:t>2023.8.9</a:t>
            </a:r>
            <a:r>
              <a:rPr kumimoji="1" lang="ja-JP" altLang="en-US" dirty="0"/>
              <a:t>　　  </a:t>
            </a:r>
            <a:r>
              <a:rPr kumimoji="1" lang="en-US" altLang="ja-JP" dirty="0"/>
              <a:t>SCCR10kA</a:t>
            </a:r>
            <a:r>
              <a:rPr kumimoji="1" lang="ja-JP" altLang="en-US" dirty="0"/>
              <a:t>以下時</a:t>
            </a:r>
            <a:br>
              <a:rPr kumimoji="1" lang="en-US" altLang="ja-JP" dirty="0"/>
            </a:br>
            <a:r>
              <a:rPr kumimoji="1" lang="ja-JP" altLang="en-US" dirty="0"/>
              <a:t>　　　　　　　　　　</a:t>
            </a:r>
            <a:r>
              <a:rPr kumimoji="1" lang="en-US" altLang="ja-JP" dirty="0"/>
              <a:t>/</a:t>
            </a:r>
            <a:r>
              <a:rPr kumimoji="1" lang="ja-JP" altLang="en-US" dirty="0"/>
              <a:t>格上げ認定時の分岐数追加</a:t>
            </a:r>
            <a:endParaRPr kumimoji="1" lang="en-US" altLang="ja-JP" dirty="0"/>
          </a:p>
          <a:p>
            <a:r>
              <a:rPr lang="ja-JP" altLang="en-US" dirty="0"/>
              <a:t>第</a:t>
            </a:r>
            <a:r>
              <a:rPr lang="en-US" altLang="ja-JP" dirty="0"/>
              <a:t>5</a:t>
            </a:r>
            <a:r>
              <a:rPr lang="ja-JP" altLang="en-US" dirty="0"/>
              <a:t>回　</a:t>
            </a:r>
            <a:r>
              <a:rPr lang="en-US" altLang="ja-JP" dirty="0"/>
              <a:t>2023.9.11</a:t>
            </a:r>
            <a:r>
              <a:rPr lang="ja-JP" altLang="en-US" dirty="0"/>
              <a:t>　　三菱電機製品追加</a:t>
            </a:r>
            <a:endParaRPr lang="en-US" altLang="ja-JP" dirty="0"/>
          </a:p>
          <a:p>
            <a:r>
              <a:rPr lang="ja-JP" altLang="en-US" dirty="0"/>
              <a:t>第</a:t>
            </a:r>
            <a:r>
              <a:rPr lang="en-US" altLang="ja-JP" dirty="0"/>
              <a:t>6</a:t>
            </a:r>
            <a:r>
              <a:rPr lang="ja-JP" altLang="en-US" dirty="0"/>
              <a:t>回　</a:t>
            </a:r>
            <a:r>
              <a:rPr lang="en-US" altLang="ja-JP" dirty="0"/>
              <a:t>2024.1.11</a:t>
            </a:r>
            <a:r>
              <a:rPr lang="ja-JP" altLang="en-US" dirty="0"/>
              <a:t>　　</a:t>
            </a:r>
            <a:r>
              <a:rPr lang="en-US" altLang="ja-JP" dirty="0"/>
              <a:t>OK-700SE-SCCR</a:t>
            </a:r>
            <a:r>
              <a:rPr lang="ja-JP" altLang="en-US" dirty="0"/>
              <a:t>追加</a:t>
            </a:r>
            <a:endParaRPr lang="en-US" altLang="ja-JP" dirty="0"/>
          </a:p>
          <a:p>
            <a:r>
              <a:rPr lang="ja-JP" altLang="en-US" dirty="0"/>
              <a:t>第</a:t>
            </a:r>
            <a:r>
              <a:rPr lang="en-US" altLang="ja-JP" dirty="0"/>
              <a:t>7</a:t>
            </a:r>
            <a:r>
              <a:rPr lang="ja-JP" altLang="en-US" dirty="0"/>
              <a:t>回　</a:t>
            </a:r>
            <a:r>
              <a:rPr lang="en-US" altLang="ja-JP" dirty="0"/>
              <a:t>2025.3.27</a:t>
            </a:r>
            <a:r>
              <a:rPr lang="ja-JP" altLang="en-US" dirty="0"/>
              <a:t>　　</a:t>
            </a:r>
            <a:r>
              <a:rPr lang="en-US" altLang="ja-JP" dirty="0"/>
              <a:t>OK-700SFF-3-SCCR</a:t>
            </a:r>
            <a:r>
              <a:rPr lang="ja-JP" altLang="en-US" dirty="0"/>
              <a:t>　　</a:t>
            </a:r>
            <a:endParaRPr lang="en-US" altLang="ja-JP" dirty="0"/>
          </a:p>
          <a:p>
            <a:r>
              <a:rPr lang="ja-JP" altLang="en-US" dirty="0"/>
              <a:t>　　　　　　　　　　</a:t>
            </a:r>
            <a:r>
              <a:rPr lang="en-US" altLang="ja-JP" dirty="0"/>
              <a:t>OUT</a:t>
            </a:r>
            <a:r>
              <a:rPr lang="ja-JP" altLang="en-US" dirty="0"/>
              <a:t>側電線範囲訂正</a:t>
            </a:r>
            <a:endParaRPr lang="en-US" altLang="ja-JP" dirty="0"/>
          </a:p>
          <a:p>
            <a:endParaRPr kumimoji="1" lang="ja-JP" altLang="en-US" dirty="0"/>
          </a:p>
        </p:txBody>
      </p:sp>
      <p:sp>
        <p:nvSpPr>
          <p:cNvPr id="10" name="スライド番号プレースホルダー 9">
            <a:extLst>
              <a:ext uri="{FF2B5EF4-FFF2-40B4-BE49-F238E27FC236}">
                <a16:creationId xmlns:a16="http://schemas.microsoft.com/office/drawing/2014/main" id="{250FA960-3F2D-FC19-F1D5-3CD862704B08}"/>
              </a:ext>
            </a:extLst>
          </p:cNvPr>
          <p:cNvSpPr>
            <a:spLocks noGrp="1"/>
          </p:cNvSpPr>
          <p:nvPr>
            <p:ph type="sldNum" sz="quarter" idx="12"/>
          </p:nvPr>
        </p:nvSpPr>
        <p:spPr/>
        <p:txBody>
          <a:bodyPr/>
          <a:lstStyle/>
          <a:p>
            <a:fld id="{EE6B4B11-9538-48C2-A03B-57C923024A3C}" type="slidenum">
              <a:rPr kumimoji="1" lang="ja-JP" altLang="en-US" smtClean="0"/>
              <a:t>1</a:t>
            </a:fld>
            <a:r>
              <a:rPr kumimoji="1" lang="ja-JP" altLang="en-US"/>
              <a:t>ページ</a:t>
            </a:r>
            <a:endParaRPr kumimoji="1" lang="ja-JP" altLang="en-US" dirty="0"/>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
        <p:nvSpPr>
          <p:cNvPr id="9" name="スライド番号プレースホルダー 8">
            <a:extLst>
              <a:ext uri="{FF2B5EF4-FFF2-40B4-BE49-F238E27FC236}">
                <a16:creationId xmlns:a16="http://schemas.microsoft.com/office/drawing/2014/main" id="{75DD4D2A-745B-5473-7807-E0B60DCFCDDE}"/>
              </a:ext>
            </a:extLst>
          </p:cNvPr>
          <p:cNvSpPr>
            <a:spLocks noGrp="1"/>
          </p:cNvSpPr>
          <p:nvPr>
            <p:ph type="sldNum" sz="quarter" idx="12"/>
          </p:nvPr>
        </p:nvSpPr>
        <p:spPr/>
        <p:txBody>
          <a:bodyPr/>
          <a:lstStyle/>
          <a:p>
            <a:fld id="{EE6B4B11-9538-48C2-A03B-57C923024A3C}" type="slidenum">
              <a:rPr kumimoji="1" lang="ja-JP" altLang="en-US" smtClean="0"/>
              <a:t>10</a:t>
            </a:fld>
            <a:r>
              <a:rPr kumimoji="1" lang="ja-JP" altLang="en-US"/>
              <a:t>ページ</a:t>
            </a:r>
            <a:endParaRPr kumimoji="1" lang="ja-JP" altLang="en-US" dirty="0"/>
          </a:p>
        </p:txBody>
      </p:sp>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12" name="スライド番号プレースホルダー 11">
            <a:extLst>
              <a:ext uri="{FF2B5EF4-FFF2-40B4-BE49-F238E27FC236}">
                <a16:creationId xmlns:a16="http://schemas.microsoft.com/office/drawing/2014/main" id="{F17BD406-65BA-279F-3A14-46169C78F72B}"/>
              </a:ext>
            </a:extLst>
          </p:cNvPr>
          <p:cNvSpPr>
            <a:spLocks noGrp="1"/>
          </p:cNvSpPr>
          <p:nvPr>
            <p:ph type="sldNum" sz="quarter" idx="12"/>
          </p:nvPr>
        </p:nvSpPr>
        <p:spPr/>
        <p:txBody>
          <a:bodyPr/>
          <a:lstStyle/>
          <a:p>
            <a:fld id="{EE6B4B11-9538-48C2-A03B-57C923024A3C}" type="slidenum">
              <a:rPr kumimoji="1" lang="ja-JP" altLang="en-US" smtClean="0"/>
              <a:t>11</a:t>
            </a:fld>
            <a:r>
              <a:rPr kumimoji="1" lang="ja-JP" altLang="en-US"/>
              <a:t>ページ</a:t>
            </a:r>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a:t>
            </a:r>
            <a:r>
              <a:rPr lang="en-US" altLang="ja-JP" dirty="0"/>
              <a:t>350A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9227DA5-18CE-0D63-D662-F7E78BBC8F43}"/>
              </a:ext>
            </a:extLst>
          </p:cNvPr>
          <p:cNvSpPr>
            <a:spLocks noGrp="1"/>
          </p:cNvSpPr>
          <p:nvPr>
            <p:ph type="sldNum" sz="quarter" idx="12"/>
          </p:nvPr>
        </p:nvSpPr>
        <p:spPr/>
        <p:txBody>
          <a:bodyPr/>
          <a:lstStyle/>
          <a:p>
            <a:fld id="{EE6B4B11-9538-48C2-A03B-57C923024A3C}" type="slidenum">
              <a:rPr kumimoji="1" lang="ja-JP" altLang="en-US" smtClean="0"/>
              <a:t>12</a:t>
            </a:fld>
            <a:r>
              <a:rPr kumimoji="1" lang="ja-JP" altLang="en-US"/>
              <a:t>ページ</a:t>
            </a:r>
            <a:endParaRPr kumimoji="1" lang="ja-JP" altLang="en-US" dirty="0"/>
          </a:p>
        </p:txBody>
      </p: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a:t>
            </a:r>
            <a:r>
              <a:rPr lang="ja-JP" altLang="en-US" sz="28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8" name="スライド番号プレースホルダー 7">
            <a:extLst>
              <a:ext uri="{FF2B5EF4-FFF2-40B4-BE49-F238E27FC236}">
                <a16:creationId xmlns:a16="http://schemas.microsoft.com/office/drawing/2014/main" id="{A397B0D5-BA26-82E6-2B76-4004F0C754D5}"/>
              </a:ext>
            </a:extLst>
          </p:cNvPr>
          <p:cNvSpPr>
            <a:spLocks noGrp="1"/>
          </p:cNvSpPr>
          <p:nvPr>
            <p:ph type="sldNum" sz="quarter" idx="12"/>
          </p:nvPr>
        </p:nvSpPr>
        <p:spPr/>
        <p:txBody>
          <a:bodyPr/>
          <a:lstStyle/>
          <a:p>
            <a:fld id="{EE6B4B11-9538-48C2-A03B-57C923024A3C}" type="slidenum">
              <a:rPr kumimoji="1" lang="ja-JP" altLang="en-US" smtClean="0"/>
              <a:t>13</a:t>
            </a:fld>
            <a:r>
              <a:rPr kumimoji="1" lang="ja-JP" altLang="en-US"/>
              <a:t>ページ</a:t>
            </a:r>
            <a:endParaRPr kumimoji="1" lang="ja-JP" altLang="en-US" dirty="0"/>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7" y="799696"/>
            <a:ext cx="6845258"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2.0.1</a:t>
            </a:r>
            <a:r>
              <a:rPr lang="ja-JP" altLang="en-US" sz="2800" dirty="0">
                <a:latin typeface="+mn-ea"/>
                <a:ea typeface="+mn-ea"/>
              </a:rPr>
              <a:t>　修正箇所について（</a:t>
            </a:r>
            <a:r>
              <a:rPr lang="en-US" altLang="ja-JP" sz="2800" dirty="0">
                <a:latin typeface="+mn-ea"/>
                <a:ea typeface="+mn-ea"/>
              </a:rPr>
              <a:t>2023.6.2</a:t>
            </a:r>
            <a:r>
              <a:rPr lang="ja-JP" altLang="en-US" sz="2800" dirty="0">
                <a:latin typeface="+mn-ea"/>
                <a:ea typeface="+mn-ea"/>
              </a:rPr>
              <a:t>提示仕様からの修正箇所）</a:t>
            </a:r>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7FB1B69E-5B00-BB94-3AB6-32AB38C5920F}"/>
              </a:ext>
            </a:extLst>
          </p:cNvPr>
          <p:cNvSpPr>
            <a:spLocks noGrp="1"/>
          </p:cNvSpPr>
          <p:nvPr>
            <p:ph type="sldNum" sz="quarter" idx="12"/>
          </p:nvPr>
        </p:nvSpPr>
        <p:spPr/>
        <p:txBody>
          <a:bodyPr/>
          <a:lstStyle/>
          <a:p>
            <a:fld id="{EE6B4B11-9538-48C2-A03B-57C923024A3C}" type="slidenum">
              <a:rPr kumimoji="1" lang="ja-JP" altLang="en-US" smtClean="0"/>
              <a:t>14</a:t>
            </a:fld>
            <a:r>
              <a:rPr kumimoji="1" lang="ja-JP" altLang="en-US"/>
              <a:t>ページ</a:t>
            </a:r>
            <a:endParaRPr kumimoji="1" lang="ja-JP" altLang="en-US" dirty="0"/>
          </a:p>
        </p:txBody>
      </p: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latin typeface="+mn-ea"/>
                <a:ea typeface="+mn-ea"/>
              </a:rPr>
              <a:t>2.0.1</a:t>
            </a:r>
            <a:r>
              <a:rPr kumimoji="1" lang="ja-JP" altLang="en-US" sz="2800" dirty="0">
                <a:latin typeface="+mn-ea"/>
                <a:ea typeface="+mn-ea"/>
              </a:rPr>
              <a:t>　修正箇所について（</a:t>
            </a:r>
            <a:r>
              <a:rPr kumimoji="1" lang="en-US" altLang="ja-JP" sz="2800" dirty="0">
                <a:latin typeface="+mn-ea"/>
                <a:ea typeface="+mn-ea"/>
              </a:rPr>
              <a:t>2023.6.2</a:t>
            </a:r>
            <a:r>
              <a:rPr kumimoji="1" lang="ja-JP" altLang="en-US" sz="2800" dirty="0">
                <a:latin typeface="+mn-ea"/>
                <a:ea typeface="+mn-ea"/>
              </a:rPr>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0BAAA97C-BC51-26A1-BE3F-CFC3F099E5E4}"/>
              </a:ext>
            </a:extLst>
          </p:cNvPr>
          <p:cNvGrpSpPr/>
          <p:nvPr/>
        </p:nvGrpSpPr>
        <p:grpSpPr>
          <a:xfrm>
            <a:off x="8778317" y="3482493"/>
            <a:ext cx="2997880" cy="2584386"/>
            <a:chOff x="9007313" y="3682527"/>
            <a:chExt cx="2997880" cy="2584386"/>
          </a:xfrm>
        </p:grpSpPr>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9009576" y="4251421"/>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688032" y="3961296"/>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10082425" y="3961296"/>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256536" y="3961296"/>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9111143" y="4854385"/>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527126" y="4864427"/>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950158" y="4858656"/>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9007313" y="5743693"/>
              <a:ext cx="1974554" cy="523220"/>
            </a:xfrm>
            <a:prstGeom prst="rect">
              <a:avLst/>
            </a:prstGeom>
            <a:noFill/>
            <a:ln w="28575">
              <a:solidFill>
                <a:srgbClr val="FF0000"/>
              </a:solidFill>
            </a:ln>
          </p:spPr>
          <p:txBody>
            <a:bodyPr wrap="square" rtlCol="0">
              <a:spAutoFit/>
            </a:bodyPr>
            <a:lstStyle/>
            <a:p>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10196531" y="4511092"/>
              <a:ext cx="1808662" cy="898146"/>
              <a:chOff x="3871055" y="3671534"/>
              <a:chExt cx="1808662" cy="898146"/>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769441"/>
              </a:xfrm>
              <a:prstGeom prst="rect">
                <a:avLst/>
              </a:prstGeom>
              <a:noFill/>
              <a:ln w="28575">
                <a:solidFill>
                  <a:srgbClr val="FF0000"/>
                </a:solidFill>
              </a:ln>
            </p:spPr>
            <p:txBody>
              <a:bodyPr wrap="square" rtlCol="0">
                <a:spAutoFit/>
              </a:bodyPr>
              <a:lstStyle/>
              <a:p>
                <a:pPr algn="ctr"/>
                <a:r>
                  <a:rPr lang="en-US" altLang="ja-JP" sz="1100" dirty="0">
                    <a:solidFill>
                      <a:srgbClr val="FF0000"/>
                    </a:solidFill>
                  </a:rPr>
                  <a:t>1</a:t>
                </a:r>
                <a:r>
                  <a:rPr lang="ja-JP" altLang="en-US" sz="1100" dirty="0">
                    <a:solidFill>
                      <a:srgbClr val="FF0000"/>
                    </a:solidFill>
                  </a:rPr>
                  <a:t>次側</a:t>
                </a:r>
                <a:endParaRPr lang="en-US" altLang="ja-JP" sz="1100" dirty="0">
                  <a:solidFill>
                    <a:srgbClr val="FF0000"/>
                  </a:solidFill>
                </a:endParaRPr>
              </a:p>
              <a:p>
                <a:pPr algn="ctr"/>
                <a:r>
                  <a:rPr lang="ja-JP" altLang="en-US" sz="1100" dirty="0">
                    <a:solidFill>
                      <a:srgbClr val="FF0000"/>
                    </a:solidFill>
                  </a:rPr>
                  <a:t>圧着端子の</a:t>
                </a:r>
                <a:r>
                  <a:rPr lang="en-US" altLang="ja-JP" sz="1100" dirty="0">
                    <a:solidFill>
                      <a:srgbClr val="FF0000"/>
                    </a:solidFill>
                  </a:rPr>
                  <a:t>2</a:t>
                </a:r>
                <a:r>
                  <a:rPr lang="ja-JP" altLang="en-US" sz="1100" dirty="0">
                    <a:solidFill>
                      <a:srgbClr val="FF0000"/>
                    </a:solidFill>
                  </a:rPr>
                  <a:t>枚重ね</a:t>
                </a:r>
                <a:endParaRPr lang="en-US" altLang="ja-JP" sz="1100" dirty="0">
                  <a:solidFill>
                    <a:srgbClr val="FF0000"/>
                  </a:solidFill>
                </a:endParaRPr>
              </a:p>
              <a:p>
                <a:pPr algn="ctr"/>
                <a:r>
                  <a:rPr lang="ja-JP" altLang="en-US" sz="1100" dirty="0">
                    <a:solidFill>
                      <a:srgbClr val="FF0000"/>
                    </a:solidFill>
                  </a:rPr>
                  <a:t>／渡り配線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47" y="3180842"/>
                <a:ext cx="128705" cy="111008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251334" y="3712911"/>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930589" y="3720207"/>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678880" y="3682527"/>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スライド番号プレースホルダー 102">
            <a:extLst>
              <a:ext uri="{FF2B5EF4-FFF2-40B4-BE49-F238E27FC236}">
                <a16:creationId xmlns:a16="http://schemas.microsoft.com/office/drawing/2014/main" id="{AE98AB24-DEAE-0052-5398-DF0A53E75766}"/>
              </a:ext>
            </a:extLst>
          </p:cNvPr>
          <p:cNvSpPr>
            <a:spLocks noGrp="1"/>
          </p:cNvSpPr>
          <p:nvPr>
            <p:ph type="sldNum" sz="quarter" idx="12"/>
          </p:nvPr>
        </p:nvSpPr>
        <p:spPr/>
        <p:txBody>
          <a:bodyPr/>
          <a:lstStyle/>
          <a:p>
            <a:fld id="{EE6B4B11-9538-48C2-A03B-57C923024A3C}" type="slidenum">
              <a:rPr kumimoji="1" lang="ja-JP" altLang="en-US" smtClean="0"/>
              <a:t>15</a:t>
            </a:fld>
            <a:r>
              <a:rPr kumimoji="1" lang="ja-JP" altLang="en-US"/>
              <a:t>ページ</a:t>
            </a:r>
            <a:endParaRPr kumimoji="1" lang="ja-JP" altLang="en-US" dirty="0"/>
          </a:p>
        </p:txBody>
      </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0769"/>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3192313637"/>
              </p:ext>
            </p:extLst>
          </p:nvPr>
        </p:nvGraphicFramePr>
        <p:xfrm>
          <a:off x="803275" y="1597314"/>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1592533928"/>
              </p:ext>
            </p:extLst>
          </p:nvPr>
        </p:nvGraphicFramePr>
        <p:xfrm>
          <a:off x="803275" y="4164248"/>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
        <p:nvSpPr>
          <p:cNvPr id="13" name="スライド番号プレースホルダー 12">
            <a:extLst>
              <a:ext uri="{FF2B5EF4-FFF2-40B4-BE49-F238E27FC236}">
                <a16:creationId xmlns:a16="http://schemas.microsoft.com/office/drawing/2014/main" id="{AD6B8CF2-639A-03BD-4D5F-C1B0AAE20BF3}"/>
              </a:ext>
            </a:extLst>
          </p:cNvPr>
          <p:cNvSpPr>
            <a:spLocks noGrp="1"/>
          </p:cNvSpPr>
          <p:nvPr>
            <p:ph type="sldNum" sz="quarter" idx="12"/>
          </p:nvPr>
        </p:nvSpPr>
        <p:spPr/>
        <p:txBody>
          <a:bodyPr/>
          <a:lstStyle/>
          <a:p>
            <a:fld id="{EE6B4B11-9538-48C2-A03B-57C923024A3C}" type="slidenum">
              <a:rPr kumimoji="1" lang="ja-JP" altLang="en-US" smtClean="0"/>
              <a:t>16</a:t>
            </a:fld>
            <a:r>
              <a:rPr kumimoji="1" lang="ja-JP" altLang="en-US"/>
              <a:t>ページ</a:t>
            </a:r>
            <a:endParaRPr kumimoji="1" lang="ja-JP" altLang="en-US" dirty="0"/>
          </a:p>
        </p:txBody>
      </p:sp>
      <p:sp>
        <p:nvSpPr>
          <p:cNvPr id="14" name="タイトル 1">
            <a:extLst>
              <a:ext uri="{FF2B5EF4-FFF2-40B4-BE49-F238E27FC236}">
                <a16:creationId xmlns:a16="http://schemas.microsoft.com/office/drawing/2014/main" id="{29EEB66E-352E-718F-A85B-AD7CC8D73E3F}"/>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2.0.2</a:t>
            </a:r>
            <a:r>
              <a:rPr lang="ja-JP" altLang="en-US" sz="2800" dirty="0">
                <a:latin typeface="+mn-ea"/>
                <a:ea typeface="+mn-ea"/>
              </a:rPr>
              <a:t>　分岐端子台の配線方法</a:t>
            </a:r>
            <a:r>
              <a:rPr lang="en-US" altLang="ja-JP" sz="2800" dirty="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latin typeface="+mn-ea"/>
                <a:ea typeface="+mn-ea"/>
              </a:rPr>
              <a:t>2.0.2</a:t>
            </a:r>
            <a:r>
              <a:rPr kumimoji="1" lang="ja-JP" altLang="en-US" sz="2800" dirty="0">
                <a:latin typeface="+mn-ea"/>
                <a:ea typeface="+mn-ea"/>
              </a:rPr>
              <a:t>　　分岐端子台の配線方法</a:t>
            </a:r>
            <a:br>
              <a:rPr kumimoji="1" lang="en-US" altLang="ja-JP" sz="2800" dirty="0">
                <a:latin typeface="+mn-ea"/>
                <a:ea typeface="+mn-ea"/>
              </a:rPr>
            </a:br>
            <a:r>
              <a:rPr lang="ja-JP" altLang="en-US" sz="2000" dirty="0">
                <a:latin typeface="+mn-ea"/>
                <a:ea typeface="+mn-ea"/>
              </a:rPr>
              <a:t>　　　　　オサダ製分岐端子台と富士電機製ブレーカの組合せ配線例</a:t>
            </a:r>
            <a:endParaRPr kumimoji="1" lang="ja-JP" altLang="en-US" sz="2800" dirty="0">
              <a:latin typeface="+mn-ea"/>
              <a:ea typeface="+mn-ea"/>
            </a:endParaRPr>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a:t>
            </a:r>
            <a:endParaRPr kumimoji="1" lang="en-US" altLang="ja-JP" sz="1200" dirty="0"/>
          </a:p>
          <a:p>
            <a:r>
              <a:rPr kumimoji="1" lang="ja-JP" altLang="en-US" sz="1200" dirty="0"/>
              <a:t>　　　準拠して設置して下さい。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次側</a:t>
              </a:r>
              <a:endParaRPr lang="en-US" altLang="ja-JP" sz="1050" dirty="0">
                <a:solidFill>
                  <a:srgbClr val="FF0000"/>
                </a:solidFill>
              </a:endParaRPr>
            </a:p>
            <a:p>
              <a:pPr algn="ctr"/>
              <a:r>
                <a:rPr lang="ja-JP" altLang="en-US" sz="1050" dirty="0">
                  <a:solidFill>
                    <a:srgbClr val="FF0000"/>
                  </a:solidFill>
                </a:rPr>
                <a:t>圧着端子の</a:t>
              </a: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
        <p:nvSpPr>
          <p:cNvPr id="225" name="スライド番号プレースホルダー 224">
            <a:extLst>
              <a:ext uri="{FF2B5EF4-FFF2-40B4-BE49-F238E27FC236}">
                <a16:creationId xmlns:a16="http://schemas.microsoft.com/office/drawing/2014/main" id="{812CD1E0-85E4-6F9C-F8D4-F9CD827702B2}"/>
              </a:ext>
            </a:extLst>
          </p:cNvPr>
          <p:cNvSpPr>
            <a:spLocks noGrp="1"/>
          </p:cNvSpPr>
          <p:nvPr>
            <p:ph type="sldNum" sz="quarter" idx="12"/>
          </p:nvPr>
        </p:nvSpPr>
        <p:spPr/>
        <p:txBody>
          <a:bodyPr/>
          <a:lstStyle/>
          <a:p>
            <a:fld id="{EE6B4B11-9538-48C2-A03B-57C923024A3C}" type="slidenum">
              <a:rPr kumimoji="1" lang="ja-JP" altLang="en-US" smtClean="0"/>
              <a:t>17</a:t>
            </a:fld>
            <a:r>
              <a:rPr kumimoji="1" lang="ja-JP" altLang="en-US"/>
              <a:t>ページ</a:t>
            </a:r>
            <a:endParaRPr kumimoji="1" lang="ja-JP" altLang="en-US" dirty="0"/>
          </a:p>
        </p:txBody>
      </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   400AF </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BW400RAGU+OK-700SEF-3-SCCR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2.1.1.10  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32F3603B-E08B-E815-F516-5CC82DC5D9CE}"/>
              </a:ext>
            </a:extLst>
          </p:cNvPr>
          <p:cNvSpPr>
            <a:spLocks noGrp="1"/>
          </p:cNvSpPr>
          <p:nvPr>
            <p:ph type="sldNum" sz="quarter" idx="12"/>
          </p:nvPr>
        </p:nvSpPr>
        <p:spPr/>
        <p:txBody>
          <a:bodyPr/>
          <a:lstStyle/>
          <a:p>
            <a:fld id="{EE6B4B11-9538-48C2-A03B-57C923024A3C}" type="slidenum">
              <a:rPr kumimoji="1" lang="ja-JP" altLang="en-US" smtClean="0"/>
              <a:t>18</a:t>
            </a:fld>
            <a:r>
              <a:rPr kumimoji="1" lang="ja-JP" altLang="en-US"/>
              <a:t>ページ</a:t>
            </a:r>
            <a:endParaRPr kumimoji="1" lang="ja-JP" altLang="en-US" dirty="0"/>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63001" y="170289"/>
            <a:ext cx="11707026" cy="86844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lt"/>
              </a:rPr>
              <a:t>2.1.1.1</a:t>
            </a:r>
            <a:r>
              <a:rPr kumimoji="1" lang="ja-JP" altLang="en-US" sz="2800" dirty="0">
                <a:latin typeface="+mn-lt"/>
              </a:rPr>
              <a:t>　</a:t>
            </a:r>
            <a:r>
              <a:rPr kumimoji="1" lang="en-US" altLang="ja-JP" sz="2800" dirty="0">
                <a:latin typeface="+mn-lt"/>
              </a:rPr>
              <a:t>125AF</a:t>
            </a:r>
            <a:r>
              <a:rPr kumimoji="1" lang="ja-JP" altLang="en-US" sz="2800" dirty="0">
                <a:latin typeface="+mn-lt"/>
              </a:rPr>
              <a:t>　</a:t>
            </a:r>
            <a:r>
              <a:rPr kumimoji="1" lang="en-US" altLang="ja-JP" sz="2800" dirty="0">
                <a:latin typeface="+mn-lt"/>
              </a:rPr>
              <a:t>BW125JAGU+OTP-6000N-5-3P-SCCR</a:t>
            </a:r>
            <a:br>
              <a:rPr kumimoji="1" lang="en-US" altLang="ja-JP" sz="2400" dirty="0">
                <a:latin typeface="+mn-lt"/>
              </a:rPr>
            </a:br>
            <a:r>
              <a:rPr kumimoji="1" lang="ja-JP" altLang="en-US" sz="2400" dirty="0">
                <a:latin typeface="+mn-lt"/>
              </a:rPr>
              <a:t>　　　　　</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a:t>
            </a:r>
            <a:r>
              <a:rPr lang="en-US" altLang="ja-JP" sz="2000" dirty="0">
                <a:solidFill>
                  <a:srgbClr val="FF0000"/>
                </a:solidFill>
                <a:latin typeface="+mn-lt"/>
                <a:ea typeface="游ゴシック" panose="020B0400000000000000" pitchFamily="50" charset="-128"/>
                <a:cs typeface="+mn-cs"/>
              </a:rPr>
              <a:t>3</a:t>
            </a:r>
            <a:r>
              <a:rPr kumimoji="1" lang="en-US" altLang="ja-JP"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0kA(AC480V</a:t>
            </a:r>
            <a:r>
              <a:rPr kumimoji="1" lang="ja-JP" altLang="en-US"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以下）</a:t>
            </a:r>
            <a:endParaRPr kumimoji="1" lang="ja-JP" altLang="en-US" sz="2000" dirty="0">
              <a:latin typeface="+mn-lt"/>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3D10C4E-59B1-C964-8A0A-EF95B854C9C5}"/>
              </a:ext>
            </a:extLst>
          </p:cNvPr>
          <p:cNvGrpSpPr/>
          <p:nvPr/>
        </p:nvGrpSpPr>
        <p:grpSpPr>
          <a:xfrm>
            <a:off x="9300891" y="1908981"/>
            <a:ext cx="2624470" cy="1200329"/>
            <a:chOff x="9536556" y="1763265"/>
            <a:chExt cx="2624470" cy="1200329"/>
          </a:xfrm>
        </p:grpSpPr>
        <p:sp>
          <p:nvSpPr>
            <p:cNvPr id="5" name="円弧 4">
              <a:extLst>
                <a:ext uri="{FF2B5EF4-FFF2-40B4-BE49-F238E27FC236}">
                  <a16:creationId xmlns:a16="http://schemas.microsoft.com/office/drawing/2014/main" id="{FC7EE8AD-2861-7F69-7987-B69DF994063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A98A1E-F90D-6F2C-F206-8841B503DF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3" name="スライド番号プレースホルダー 12">
            <a:extLst>
              <a:ext uri="{FF2B5EF4-FFF2-40B4-BE49-F238E27FC236}">
                <a16:creationId xmlns:a16="http://schemas.microsoft.com/office/drawing/2014/main" id="{5C613D93-4FEB-B10C-F6F2-31F02BBA52BA}"/>
              </a:ext>
            </a:extLst>
          </p:cNvPr>
          <p:cNvSpPr>
            <a:spLocks noGrp="1"/>
          </p:cNvSpPr>
          <p:nvPr>
            <p:ph type="sldNum" sz="quarter" idx="12"/>
          </p:nvPr>
        </p:nvSpPr>
        <p:spPr/>
        <p:txBody>
          <a:bodyPr/>
          <a:lstStyle/>
          <a:p>
            <a:fld id="{E7784300-A231-4CE8-BF2A-B73085566916}" type="slidenum">
              <a:rPr kumimoji="1" lang="ja-JP" altLang="en-US" smtClean="0"/>
              <a:t>19</a:t>
            </a:fld>
            <a:r>
              <a:rPr kumimoji="1" lang="ja-JP" altLang="en-US"/>
              <a:t>ページ</a:t>
            </a:r>
            <a:endParaRPr kumimoji="1" lang="ja-JP" altLang="en-US" dirty="0"/>
          </a:p>
        </p:txBody>
      </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03275" y="136525"/>
            <a:ext cx="10598733" cy="544513"/>
          </a:xfrm>
        </p:spPr>
        <p:txBody>
          <a:bodyPr>
            <a:normAutofit/>
          </a:bodyPr>
          <a:lstStyle/>
          <a:p>
            <a:r>
              <a:rPr kumimoji="1" lang="ja-JP" altLang="en-US" sz="2800" dirty="0">
                <a:latin typeface="+mn-ea"/>
                <a:ea typeface="+mn-ea"/>
              </a:rPr>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lang="en-US" altLang="ja-JP" dirty="0"/>
              <a:t>7</a:t>
            </a:r>
            <a:r>
              <a:rPr kumimoji="1" lang="ja-JP" altLang="en-US" dirty="0"/>
              <a:t>回</a:t>
            </a:r>
            <a:r>
              <a:rPr kumimoji="1" lang="en-US" altLang="ja-JP" dirty="0"/>
              <a:t>2025.3.27</a:t>
            </a:r>
          </a:p>
          <a:p>
            <a:pPr marL="0" indent="0">
              <a:buNone/>
            </a:pPr>
            <a:r>
              <a:rPr lang="en-US" altLang="ja-JP" dirty="0"/>
              <a:t>	</a:t>
            </a:r>
            <a:r>
              <a:rPr lang="en-US" altLang="ja-JP" sz="2000" dirty="0"/>
              <a:t>32</a:t>
            </a:r>
            <a:r>
              <a:rPr lang="ja-JP" altLang="en-US" sz="2000" dirty="0"/>
              <a:t>ページ　　　　</a:t>
            </a:r>
            <a:r>
              <a:rPr lang="en-US" altLang="ja-JP" sz="2000" dirty="0"/>
              <a:t>2.1.1.8</a:t>
            </a:r>
            <a:r>
              <a:rPr lang="ja-JP" altLang="en-US" sz="2000" dirty="0"/>
              <a:t>　</a:t>
            </a:r>
            <a:r>
              <a:rPr lang="en-US" altLang="ja-JP" sz="2000" dirty="0"/>
              <a:t>400AF</a:t>
            </a:r>
            <a:r>
              <a:rPr lang="ja-JP" altLang="en-US" sz="2000" dirty="0"/>
              <a:t>　</a:t>
            </a:r>
            <a:r>
              <a:rPr lang="en-US" altLang="ja-JP" sz="2000" dirty="0"/>
              <a:t>BW400RAGU+OK-700SEF-3-SCCR</a:t>
            </a:r>
          </a:p>
          <a:p>
            <a:pPr marL="0" indent="0">
              <a:buNone/>
            </a:pPr>
            <a:r>
              <a:rPr lang="ja-JP" altLang="en-US" sz="2000" dirty="0"/>
              <a:t>　　　　　　　　　　　　</a:t>
            </a:r>
            <a:r>
              <a:rPr lang="en-US" altLang="zh-TW" sz="2000" dirty="0"/>
              <a:t>OUT</a:t>
            </a:r>
            <a:r>
              <a:rPr lang="zh-TW" altLang="en-US" sz="2000" dirty="0"/>
              <a:t>側電線範囲訂正</a:t>
            </a:r>
            <a:endParaRPr lang="en-US" altLang="ja-JP" sz="2000" dirty="0"/>
          </a:p>
          <a:p>
            <a:pPr marL="0" indent="0">
              <a:buNone/>
            </a:pPr>
            <a:r>
              <a:rPr lang="en-US" altLang="ja-JP" sz="2000" dirty="0"/>
              <a:t>	34</a:t>
            </a:r>
            <a:r>
              <a:rPr lang="ja-JP" altLang="en-US" sz="2000" dirty="0"/>
              <a:t>ページ　　　　</a:t>
            </a:r>
            <a:r>
              <a:rPr lang="en-US" altLang="ja-JP" sz="2000" dirty="0"/>
              <a:t>2.1.1.10</a:t>
            </a:r>
            <a:r>
              <a:rPr lang="ja-JP" altLang="en-US" sz="2000" dirty="0"/>
              <a:t>　</a:t>
            </a:r>
            <a:r>
              <a:rPr lang="en-US" altLang="ja-JP" sz="2000" dirty="0"/>
              <a:t>630AF</a:t>
            </a:r>
            <a:r>
              <a:rPr lang="ja-JP" altLang="en-US" sz="2000" dirty="0"/>
              <a:t>　</a:t>
            </a:r>
            <a:r>
              <a:rPr lang="en-US" altLang="ja-JP" sz="2000" dirty="0"/>
              <a:t>BW630RAGU+OK-700SFF-3-SCCR</a:t>
            </a:r>
            <a:endParaRPr lang="en-US" altLang="ja-JP" sz="2000" dirty="0">
              <a:solidFill>
                <a:prstClr val="black"/>
              </a:solidFill>
              <a:latin typeface="游ゴシック" panose="020B0400000000000000" pitchFamily="50" charset="-128"/>
              <a:ea typeface="游ゴシック" panose="020B0400000000000000" pitchFamily="50" charset="-128"/>
            </a:endParaRPr>
          </a:p>
          <a:p>
            <a:pPr marL="0" indent="0">
              <a:buNone/>
            </a:pPr>
            <a:r>
              <a:rPr lang="ja-JP" altLang="en-US" sz="2000" dirty="0">
                <a:solidFill>
                  <a:prstClr val="black"/>
                </a:solidFill>
                <a:latin typeface="游ゴシック" panose="020B0400000000000000" pitchFamily="50" charset="-128"/>
                <a:ea typeface="游ゴシック" panose="020B0400000000000000" pitchFamily="50" charset="-128"/>
              </a:rPr>
              <a:t>　　　　　　　　　　　　</a:t>
            </a:r>
            <a:r>
              <a:rPr lang="en-US" altLang="zh-TW" sz="2000" dirty="0">
                <a:solidFill>
                  <a:prstClr val="black"/>
                </a:solidFill>
                <a:latin typeface="游ゴシック" panose="020B0400000000000000" pitchFamily="50" charset="-128"/>
                <a:ea typeface="游ゴシック" panose="020B0400000000000000" pitchFamily="50" charset="-128"/>
              </a:rPr>
              <a:t>OUT</a:t>
            </a:r>
            <a:r>
              <a:rPr lang="zh-TW" altLang="en-US" sz="2000" dirty="0">
                <a:solidFill>
                  <a:prstClr val="black"/>
                </a:solidFill>
                <a:latin typeface="游ゴシック" panose="020B0400000000000000" pitchFamily="50" charset="-128"/>
                <a:ea typeface="游ゴシック" panose="020B0400000000000000" pitchFamily="50" charset="-128"/>
              </a:rPr>
              <a:t>側電線範囲訂正</a:t>
            </a:r>
            <a:endParaRPr lang="en-US" altLang="ja-JP" sz="2000" dirty="0"/>
          </a:p>
          <a:p>
            <a:pPr marL="0" indent="0">
              <a:buNone/>
            </a:pPr>
            <a:r>
              <a:rPr lang="en-US" altLang="ja-JP" sz="2000" dirty="0"/>
              <a:t>		</a:t>
            </a:r>
            <a:endParaRPr kumimoji="1" lang="ja-JP" altLang="en-US" dirty="0"/>
          </a:p>
        </p:txBody>
      </p:sp>
      <p:sp>
        <p:nvSpPr>
          <p:cNvPr id="8" name="スライド番号プレースホルダー 7">
            <a:extLst>
              <a:ext uri="{FF2B5EF4-FFF2-40B4-BE49-F238E27FC236}">
                <a16:creationId xmlns:a16="http://schemas.microsoft.com/office/drawing/2014/main" id="{CACD6533-E8A5-74A0-79E1-E73545C1788F}"/>
              </a:ext>
            </a:extLst>
          </p:cNvPr>
          <p:cNvSpPr>
            <a:spLocks noGrp="1"/>
          </p:cNvSpPr>
          <p:nvPr>
            <p:ph type="sldNum" sz="quarter" idx="12"/>
          </p:nvPr>
        </p:nvSpPr>
        <p:spPr/>
        <p:txBody>
          <a:bodyPr/>
          <a:lstStyle/>
          <a:p>
            <a:fld id="{EE6B4B11-9538-48C2-A03B-57C923024A3C}" type="slidenum">
              <a:rPr kumimoji="1" lang="ja-JP" altLang="en-US" smtClean="0"/>
              <a:t>2</a:t>
            </a:fld>
            <a:r>
              <a:rPr kumimoji="1" lang="ja-JP" altLang="en-US"/>
              <a:t>ページ</a:t>
            </a:r>
            <a:endParaRPr kumimoji="1" lang="ja-JP" altLang="en-US" dirty="0"/>
          </a:p>
        </p:txBody>
      </p:sp>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176880"/>
            <a:ext cx="10515600" cy="48034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14C05CCC-673E-A363-046B-99001776CDFB}"/>
              </a:ext>
            </a:extLst>
          </p:cNvPr>
          <p:cNvSpPr>
            <a:spLocks noGrp="1"/>
          </p:cNvSpPr>
          <p:nvPr>
            <p:ph type="sldNum" sz="quarter" idx="12"/>
          </p:nvPr>
        </p:nvSpPr>
        <p:spPr/>
        <p:txBody>
          <a:bodyPr/>
          <a:lstStyle/>
          <a:p>
            <a:fld id="{E7784300-A231-4CE8-BF2A-B73085566916}" type="slidenum">
              <a:rPr kumimoji="1" lang="ja-JP" altLang="en-US" smtClean="0"/>
              <a:t>20</a:t>
            </a:fld>
            <a:r>
              <a:rPr kumimoji="1" lang="ja-JP" altLang="en-US"/>
              <a:t>ページ</a:t>
            </a:r>
            <a:endParaRPr kumimoji="1" lang="ja-JP" altLang="en-US" dirty="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96788" y="166425"/>
            <a:ext cx="11598424" cy="1007818"/>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BW125RAGU+OTP-6000N-5-3P-SCCR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DB51AAFE-E6EE-719F-1668-30133A7E826C}"/>
              </a:ext>
            </a:extLst>
          </p:cNvPr>
          <p:cNvSpPr>
            <a:spLocks noGrp="1"/>
          </p:cNvSpPr>
          <p:nvPr>
            <p:ph type="sldNum" sz="quarter" idx="12"/>
          </p:nvPr>
        </p:nvSpPr>
        <p:spPr/>
        <p:txBody>
          <a:bodyPr/>
          <a:lstStyle/>
          <a:p>
            <a:fld id="{E7784300-A231-4CE8-BF2A-B73085566916}" type="slidenum">
              <a:rPr kumimoji="1" lang="ja-JP" altLang="en-US" smtClean="0"/>
              <a:t>21</a:t>
            </a:fld>
            <a:r>
              <a:rPr kumimoji="1" lang="ja-JP" altLang="en-US"/>
              <a:t>ページ</a:t>
            </a:r>
            <a:endParaRPr kumimoji="1" lang="ja-JP" altLang="en-US" dirty="0"/>
          </a:p>
        </p:txBody>
      </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38200" y="212317"/>
            <a:ext cx="10515600" cy="57866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dirty="0">
                          <a:effectLst/>
                        </a:rPr>
                        <a:t>OTP-6000, may be followed by -3P, followed by -SCCR.</a:t>
                      </a:r>
                    </a:p>
                    <a:p>
                      <a:pPr algn="l" fontAlgn="t"/>
                      <a:r>
                        <a:rPr lang="en-US" sz="1000" dirty="0">
                          <a:effectLst/>
                        </a:rPr>
                        <a:t> </a:t>
                      </a:r>
                    </a:p>
                    <a:p>
                      <a:pPr algn="l" fontAlgn="t"/>
                      <a:r>
                        <a:rPr lang="en-US" sz="1000" dirty="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dirty="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B0AA5F38-6761-0C25-22BE-27780E55B808}"/>
              </a:ext>
            </a:extLst>
          </p:cNvPr>
          <p:cNvSpPr>
            <a:spLocks noGrp="1"/>
          </p:cNvSpPr>
          <p:nvPr>
            <p:ph type="sldNum" sz="quarter" idx="12"/>
          </p:nvPr>
        </p:nvSpPr>
        <p:spPr/>
        <p:txBody>
          <a:bodyPr/>
          <a:lstStyle/>
          <a:p>
            <a:fld id="{E7784300-A231-4CE8-BF2A-B73085566916}" type="slidenum">
              <a:rPr kumimoji="1" lang="ja-JP" altLang="en-US" smtClean="0"/>
              <a:t>22</a:t>
            </a:fld>
            <a:r>
              <a:rPr kumimoji="1" lang="ja-JP" altLang="en-US"/>
              <a:t>ページ</a:t>
            </a:r>
            <a:endParaRPr kumimoji="1" lang="ja-JP" altLang="en-US" dirty="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10" y="235249"/>
            <a:ext cx="11478824"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BW250JAGU+OTP-9000-3P-M10-SCCR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i="0" u="none" strike="noStrike" kern="1200" cap="none" spc="0" normalizeH="0" baseline="0" noProof="0" dirty="0">
                <a:ln>
                  <a:noFill/>
                </a:ln>
                <a:solidFill>
                  <a:srgbClr val="FF0000"/>
                </a:solidFill>
                <a:effectLst/>
                <a:uLnTx/>
                <a:uFillTx/>
                <a:latin typeface="+mn-ea"/>
                <a:ea typeface="+mn-ea"/>
                <a:cs typeface="+mn-cs"/>
              </a:rPr>
              <a:t>30kA(AC480V</a:t>
            </a:r>
            <a:r>
              <a:rPr kumimoji="1" lang="ja-JP" altLang="en-US" sz="220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kumimoji="1" lang="ja-JP" altLang="en-US" dirty="0">
                  <a:solidFill>
                    <a:srgbClr val="0070C0"/>
                  </a:solidFill>
                </a:rPr>
                <a:t>－</a:t>
              </a:r>
              <a:r>
                <a:rPr kumimoji="1" lang="en-US" altLang="ja-JP" dirty="0">
                  <a:solidFill>
                    <a:srgbClr val="0070C0"/>
                  </a:solidFill>
                </a:rPr>
                <a:t>250KCM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982240B-D74B-9D3D-98B4-681EE11DF215}"/>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140B0150-E987-4BD3-C113-ADBE77621C1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6E5789-CABE-9C30-95A0-21E1EBC3D005}"/>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35A26A7-95A0-C120-FFA4-1B8245C92D99}"/>
              </a:ext>
            </a:extLst>
          </p:cNvPr>
          <p:cNvSpPr>
            <a:spLocks noGrp="1"/>
          </p:cNvSpPr>
          <p:nvPr>
            <p:ph type="sldNum" sz="quarter" idx="12"/>
          </p:nvPr>
        </p:nvSpPr>
        <p:spPr/>
        <p:txBody>
          <a:bodyPr/>
          <a:lstStyle/>
          <a:p>
            <a:fld id="{E7784300-A231-4CE8-BF2A-B73085566916}" type="slidenum">
              <a:rPr kumimoji="1" lang="ja-JP" altLang="en-US" smtClean="0"/>
              <a:t>23</a:t>
            </a:fld>
            <a:r>
              <a:rPr kumimoji="1" lang="ja-JP" altLang="en-US"/>
              <a:t>ページ</a:t>
            </a:r>
            <a:endParaRPr kumimoji="1" lang="ja-JP" altLang="en-US" dirty="0"/>
          </a:p>
        </p:txBody>
      </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a:xfrm>
            <a:off x="838200" y="136525"/>
            <a:ext cx="10515600" cy="513764"/>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1917600-B523-3A8B-6D8E-C63418510143}"/>
              </a:ext>
            </a:extLst>
          </p:cNvPr>
          <p:cNvSpPr>
            <a:spLocks noGrp="1"/>
          </p:cNvSpPr>
          <p:nvPr>
            <p:ph type="sldNum" sz="quarter" idx="12"/>
          </p:nvPr>
        </p:nvSpPr>
        <p:spPr/>
        <p:txBody>
          <a:bodyPr/>
          <a:lstStyle/>
          <a:p>
            <a:fld id="{E7784300-A231-4CE8-BF2A-B73085566916}" type="slidenum">
              <a:rPr kumimoji="1" lang="ja-JP" altLang="en-US" smtClean="0"/>
              <a:t>24</a:t>
            </a:fld>
            <a:r>
              <a:rPr kumimoji="1" lang="ja-JP" altLang="en-US"/>
              <a:t>ページ</a:t>
            </a:r>
            <a:endParaRPr kumimoji="1" lang="ja-JP" altLang="en-US" dirty="0"/>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06435" y="179096"/>
            <a:ext cx="11579130" cy="988898"/>
          </a:xfrm>
        </p:spPr>
        <p:txBody>
          <a:bodyPr>
            <a:normAutofit fontScale="90000"/>
          </a:bodyPr>
          <a:lstStyle/>
          <a:p>
            <a:r>
              <a:rPr kumimoji="1" lang="en-US" altLang="ja-JP" sz="3100" dirty="0">
                <a:latin typeface="+mn-ea"/>
                <a:ea typeface="+mn-ea"/>
              </a:rPr>
              <a:t>2.1.1.4</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BW250RAGU+OTP-2000-3-3P-SCCR</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lang="en-US" altLang="ja-JP" sz="2200" dirty="0">
                <a:solidFill>
                  <a:srgbClr val="FF0000"/>
                </a:solidFill>
                <a:latin typeface="+mn-ea"/>
                <a:ea typeface="+mn-ea"/>
              </a:rPr>
              <a:t>5</a:t>
            </a:r>
            <a:r>
              <a:rPr kumimoji="1" lang="en-US" altLang="ja-JP" sz="2200" dirty="0">
                <a:solidFill>
                  <a:srgbClr val="FF0000"/>
                </a:solidFill>
                <a:latin typeface="+mn-ea"/>
                <a:ea typeface="+mn-ea"/>
              </a:rPr>
              <a:t>0kA(AC480V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70C0"/>
                </a:solidFill>
              </a:rPr>
              <a:t>IN</a:t>
            </a:r>
            <a:r>
              <a:rPr kumimoji="1" lang="ja-JP" altLang="en-US" dirty="0">
                <a:solidFill>
                  <a:srgbClr val="0070C0"/>
                </a:solidFill>
              </a:rPr>
              <a:t>：</a:t>
            </a:r>
            <a:r>
              <a:rPr kumimoji="1" lang="en-US" altLang="ja-JP" dirty="0">
                <a:solidFill>
                  <a:srgbClr val="0070C0"/>
                </a:solidFill>
              </a:rPr>
              <a:t>M8×</a:t>
            </a:r>
            <a:r>
              <a:rPr kumimoji="1" lang="ja-JP" altLang="en-US" dirty="0">
                <a:solidFill>
                  <a:srgbClr val="0070C0"/>
                </a:solidFill>
              </a:rPr>
              <a:t>１</a:t>
            </a:r>
            <a:endParaRPr kumimoji="1" lang="en-US" altLang="ja-JP" dirty="0">
              <a:solidFill>
                <a:srgbClr val="0070C0"/>
              </a:solidFill>
            </a:endParaRPr>
          </a:p>
          <a:p>
            <a:r>
              <a:rPr lang="en-US" altLang="ja-JP" dirty="0">
                <a:solidFill>
                  <a:srgbClr val="0070C0"/>
                </a:solidFill>
              </a:rPr>
              <a:t>OUT</a:t>
            </a:r>
            <a:r>
              <a:rPr lang="ja-JP" altLang="en-US" dirty="0">
                <a:solidFill>
                  <a:srgbClr val="0070C0"/>
                </a:solidFill>
              </a:rPr>
              <a:t>：</a:t>
            </a:r>
            <a:r>
              <a:rPr lang="en-US" altLang="ja-JP" dirty="0">
                <a:solidFill>
                  <a:srgbClr val="0070C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SCCR50kA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C17D1DF-33FE-2B8D-7061-9164F620C209}"/>
              </a:ext>
            </a:extLst>
          </p:cNvPr>
          <p:cNvSpPr>
            <a:spLocks noGrp="1"/>
          </p:cNvSpPr>
          <p:nvPr>
            <p:ph type="sldNum" sz="quarter" idx="12"/>
          </p:nvPr>
        </p:nvSpPr>
        <p:spPr/>
        <p:txBody>
          <a:bodyPr/>
          <a:lstStyle/>
          <a:p>
            <a:fld id="{E7784300-A231-4CE8-BF2A-B73085566916}" type="slidenum">
              <a:rPr kumimoji="1" lang="ja-JP" altLang="en-US" smtClean="0"/>
              <a:t>25</a:t>
            </a:fld>
            <a:r>
              <a:rPr kumimoji="1" lang="ja-JP" altLang="en-US"/>
              <a:t>ページ</a:t>
            </a:r>
            <a:endParaRPr kumimoji="1" lang="ja-JP" altLang="en-US" dirty="0"/>
          </a:p>
        </p:txBody>
      </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36525"/>
            <a:ext cx="10515600" cy="51996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
        <p:nvSpPr>
          <p:cNvPr id="11" name="スライド番号プレースホルダー 10">
            <a:extLst>
              <a:ext uri="{FF2B5EF4-FFF2-40B4-BE49-F238E27FC236}">
                <a16:creationId xmlns:a16="http://schemas.microsoft.com/office/drawing/2014/main" id="{FE6BE408-2263-50B5-73FD-67498DFC714A}"/>
              </a:ext>
            </a:extLst>
          </p:cNvPr>
          <p:cNvSpPr>
            <a:spLocks noGrp="1"/>
          </p:cNvSpPr>
          <p:nvPr>
            <p:ph type="sldNum" sz="quarter" idx="12"/>
          </p:nvPr>
        </p:nvSpPr>
        <p:spPr/>
        <p:txBody>
          <a:bodyPr/>
          <a:lstStyle/>
          <a:p>
            <a:fld id="{E7784300-A231-4CE8-BF2A-B73085566916}" type="slidenum">
              <a:rPr kumimoji="1" lang="ja-JP" altLang="en-US" smtClean="0"/>
              <a:t>26</a:t>
            </a:fld>
            <a:r>
              <a:rPr kumimoji="1" lang="ja-JP" altLang="en-US"/>
              <a:t>ページ</a:t>
            </a:r>
            <a:endParaRPr kumimoji="1" lang="ja-JP" altLang="en-US" dirty="0"/>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28" y="210406"/>
            <a:ext cx="11523210" cy="948627"/>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2.1.1.5</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BW250RAGU+OTP-9000-M10-3P-SCCR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kern="1200" cap="none" spc="0" normalizeH="0" baseline="0" noProof="0" dirty="0">
                <a:ln>
                  <a:noFill/>
                </a:ln>
                <a:solidFill>
                  <a:srgbClr val="FF0000"/>
                </a:solidFill>
                <a:effectLst/>
                <a:uLnTx/>
                <a:uFillTx/>
                <a:latin typeface="+mn-ea"/>
                <a:ea typeface="+mn-ea"/>
                <a:cs typeface="+mn-cs"/>
              </a:rPr>
              <a:t>30KA</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solidFill>
                <a:srgbClr val="FF0000"/>
              </a:solidFill>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a:t>
              </a:r>
              <a:r>
                <a:rPr kumimoji="1" lang="en-US" altLang="ja-JP" dirty="0">
                  <a:solidFill>
                    <a:srgbClr val="0070C0"/>
                  </a:solidFill>
                </a:rPr>
                <a:t>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F47379E2-CD6F-42F6-3284-A5F666BF8D37}"/>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2FFF5A14-DD3B-49BF-682E-E121D275FF5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80CB4C1-347F-03B1-09E8-381EC896B892}"/>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F316F1B-2BA7-65C1-EED3-278309FE9599}"/>
              </a:ext>
            </a:extLst>
          </p:cNvPr>
          <p:cNvSpPr>
            <a:spLocks noGrp="1"/>
          </p:cNvSpPr>
          <p:nvPr>
            <p:ph type="sldNum" sz="quarter" idx="12"/>
          </p:nvPr>
        </p:nvSpPr>
        <p:spPr/>
        <p:txBody>
          <a:bodyPr/>
          <a:lstStyle/>
          <a:p>
            <a:fld id="{E7784300-A231-4CE8-BF2A-B73085566916}" type="slidenum">
              <a:rPr kumimoji="1" lang="ja-JP" altLang="en-US" smtClean="0"/>
              <a:t>27</a:t>
            </a:fld>
            <a:r>
              <a:rPr kumimoji="1" lang="ja-JP" altLang="en-US"/>
              <a:t>ページ</a:t>
            </a:r>
            <a:endParaRPr kumimoji="1" lang="ja-JP" altLang="en-US" dirty="0"/>
          </a:p>
        </p:txBody>
      </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78D62AD9-41D5-0205-7B4E-94425F28E4C8}"/>
              </a:ext>
            </a:extLst>
          </p:cNvPr>
          <p:cNvSpPr>
            <a:spLocks noGrp="1"/>
          </p:cNvSpPr>
          <p:nvPr>
            <p:ph type="sldNum" sz="quarter" idx="12"/>
          </p:nvPr>
        </p:nvSpPr>
        <p:spPr/>
        <p:txBody>
          <a:bodyPr/>
          <a:lstStyle/>
          <a:p>
            <a:fld id="{E7784300-A231-4CE8-BF2A-B73085566916}" type="slidenum">
              <a:rPr kumimoji="1" lang="ja-JP" altLang="en-US" smtClean="0"/>
              <a:t>28</a:t>
            </a:fld>
            <a:r>
              <a:rPr kumimoji="1" lang="ja-JP" altLang="en-US"/>
              <a:t>ページ</a:t>
            </a:r>
            <a:endParaRPr kumimoji="1" lang="ja-JP" altLang="en-US" dirty="0"/>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58D23C-9BFB-F78D-19E2-04A638C269C1}"/>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4" name="図 3">
            <a:extLst>
              <a:ext uri="{FF2B5EF4-FFF2-40B4-BE49-F238E27FC236}">
                <a16:creationId xmlns:a16="http://schemas.microsoft.com/office/drawing/2014/main" id="{0790EEC7-CDB5-2F02-C570-79FDAD4FEBD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8163" y="126321"/>
            <a:ext cx="11415673"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BW400RAGU+OTP-7000-3P-SCCR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07D2D000-B582-C2BC-56B2-28F202A79C81}"/>
              </a:ext>
            </a:extLst>
          </p:cNvPr>
          <p:cNvSpPr>
            <a:spLocks noGrp="1"/>
          </p:cNvSpPr>
          <p:nvPr>
            <p:ph type="sldNum" sz="quarter" idx="12"/>
          </p:nvPr>
        </p:nvSpPr>
        <p:spPr/>
        <p:txBody>
          <a:bodyPr/>
          <a:lstStyle/>
          <a:p>
            <a:fld id="{E7784300-A231-4CE8-BF2A-B73085566916}" type="slidenum">
              <a:rPr kumimoji="1" lang="ja-JP" altLang="en-US" smtClean="0"/>
              <a:t>29</a:t>
            </a:fld>
            <a:r>
              <a:rPr kumimoji="1" lang="ja-JP" altLang="en-US"/>
              <a:t>ページ</a:t>
            </a:r>
            <a:endParaRPr kumimoji="1" lang="ja-JP" altLang="en-US" dirty="0"/>
          </a:p>
        </p:txBody>
      </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702905" y="152085"/>
            <a:ext cx="10804850" cy="475634"/>
          </a:xfrm>
        </p:spPr>
        <p:txBody>
          <a:bodyPr>
            <a:normAutofit fontScale="90000"/>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Autofit/>
          </a:bodyPr>
          <a:lstStyle/>
          <a:p>
            <a:pPr marL="514350" indent="-514350">
              <a:buFont typeface="+mj-lt"/>
              <a:buAutoNum type="arabicPeriod"/>
            </a:pPr>
            <a:r>
              <a:rPr kumimoji="1" lang="ja-JP" altLang="en-US" sz="1600" dirty="0"/>
              <a:t>配線分岐の方法</a:t>
            </a:r>
            <a:br>
              <a:rPr kumimoji="1" lang="en-US" altLang="ja-JP" sz="1600" dirty="0"/>
            </a:br>
            <a:r>
              <a:rPr kumimoji="1" lang="ja-JP" altLang="en-US" sz="1600" dirty="0"/>
              <a:t>（参考資料</a:t>
            </a:r>
            <a:r>
              <a:rPr kumimoji="1" lang="en-US" altLang="ja-JP" sz="1600" dirty="0"/>
              <a:t>1-8</a:t>
            </a:r>
            <a:r>
              <a:rPr kumimoji="1" lang="ja-JP" altLang="en-US" sz="1600" dirty="0"/>
              <a:t>）</a:t>
            </a:r>
            <a:r>
              <a:rPr kumimoji="1" lang="en-US" altLang="ja-JP" sz="1600" dirty="0"/>
              <a:t>……………………………………………………………………………… 4-12</a:t>
            </a:r>
            <a:r>
              <a:rPr kumimoji="1" lang="ja-JP" altLang="en-US" sz="1600" dirty="0"/>
              <a:t>ページ</a:t>
            </a:r>
            <a:br>
              <a:rPr kumimoji="1" lang="ja-JP" altLang="en-US" sz="1600" dirty="0"/>
            </a:br>
            <a:endParaRPr kumimoji="1" lang="en-US" altLang="ja-JP" sz="1600" dirty="0"/>
          </a:p>
          <a:p>
            <a:pPr marL="514350" indent="-514350">
              <a:buFont typeface="+mj-lt"/>
              <a:buAutoNum type="arabicPeriod"/>
            </a:pPr>
            <a:r>
              <a:rPr lang="ja-JP" altLang="en-US" sz="1600" dirty="0"/>
              <a:t>オサダ製分岐端子台について　</a:t>
            </a:r>
            <a:br>
              <a:rPr lang="en-US" altLang="ja-JP" sz="1600" dirty="0"/>
            </a:br>
            <a:r>
              <a:rPr lang="en-US" altLang="ja-JP" sz="1600" dirty="0"/>
              <a:t>2.0</a:t>
            </a:r>
            <a:r>
              <a:rPr lang="ja-JP" altLang="en-US" sz="1600" dirty="0"/>
              <a:t>　　分岐端子台の配線方法　</a:t>
            </a:r>
            <a:r>
              <a:rPr kumimoji="1" lang="en-US" altLang="ja-JP" sz="1600" dirty="0"/>
              <a:t>…………………………………………………………… </a:t>
            </a:r>
            <a:r>
              <a:rPr lang="en-US" altLang="ja-JP" sz="1600" dirty="0"/>
              <a:t>13</a:t>
            </a:r>
            <a:r>
              <a:rPr lang="ja-JP" altLang="en-US" sz="1600" dirty="0"/>
              <a:t>ページ</a:t>
            </a:r>
            <a:br>
              <a:rPr lang="en-US" altLang="ja-JP" sz="1600" dirty="0"/>
            </a:br>
            <a:r>
              <a:rPr lang="en-US" altLang="ja-JP" sz="1600" dirty="0"/>
              <a:t>	2.0.1</a:t>
            </a:r>
            <a:r>
              <a:rPr lang="ja-JP" altLang="en-US" sz="1600" dirty="0"/>
              <a:t>　修正箇所について（</a:t>
            </a:r>
            <a:r>
              <a:rPr lang="en-US" altLang="ja-JP" sz="1600" dirty="0"/>
              <a:t>2023.6.2</a:t>
            </a:r>
            <a:r>
              <a:rPr lang="ja-JP" altLang="en-US" sz="1600" dirty="0"/>
              <a:t>提示仕様からの修正箇所） </a:t>
            </a:r>
            <a:r>
              <a:rPr kumimoji="1" lang="en-US" altLang="ja-JP" sz="1600" dirty="0"/>
              <a:t>………………… </a:t>
            </a:r>
            <a:r>
              <a:rPr lang="en-US" altLang="ja-JP" sz="1600" dirty="0"/>
              <a:t>14-15</a:t>
            </a:r>
            <a:r>
              <a:rPr lang="ja-JP" altLang="en-US" sz="1600" dirty="0"/>
              <a:t>ページ</a:t>
            </a:r>
            <a:br>
              <a:rPr lang="en-US" altLang="ja-JP" sz="1600" dirty="0"/>
            </a:br>
            <a:r>
              <a:rPr lang="en-US" altLang="ja-JP" sz="1600" dirty="0"/>
              <a:t>	2.0.2</a:t>
            </a:r>
            <a:r>
              <a:rPr lang="ja-JP" altLang="en-US" sz="1600" dirty="0"/>
              <a:t>　分岐端子台の配線方法　 </a:t>
            </a:r>
            <a:r>
              <a:rPr kumimoji="1" lang="en-US" altLang="ja-JP" sz="1600" dirty="0"/>
              <a:t>……………………………………………………… </a:t>
            </a:r>
            <a:r>
              <a:rPr lang="en-US" altLang="ja-JP" sz="1600" dirty="0"/>
              <a:t>16-17</a:t>
            </a:r>
            <a:r>
              <a:rPr lang="ja-JP" altLang="en-US" sz="1600" dirty="0"/>
              <a:t>ページ</a:t>
            </a:r>
            <a:br>
              <a:rPr lang="en-US" altLang="ja-JP" sz="1600" dirty="0"/>
            </a:br>
            <a:br>
              <a:rPr lang="en-US" altLang="ja-JP" sz="1600" dirty="0"/>
            </a:br>
            <a:r>
              <a:rPr lang="en-US" altLang="ja-JP" sz="1600" dirty="0"/>
              <a:t>2.1</a:t>
            </a:r>
            <a:r>
              <a:rPr lang="ja-JP" altLang="en-US" sz="1600" dirty="0"/>
              <a:t>　　富士電機製ブレーカとの組合せ　 </a:t>
            </a:r>
            <a:r>
              <a:rPr kumimoji="1" lang="en-US" altLang="ja-JP" sz="1600" dirty="0"/>
              <a:t>…………………………………………………</a:t>
            </a:r>
            <a:r>
              <a:rPr lang="ja-JP" altLang="en-US" sz="1600" dirty="0"/>
              <a:t> </a:t>
            </a:r>
            <a:r>
              <a:rPr lang="en-US" altLang="ja-JP" sz="1600" dirty="0"/>
              <a:t>18</a:t>
            </a:r>
            <a:r>
              <a:rPr lang="ja-JP" altLang="en-US" sz="1600" dirty="0"/>
              <a:t>ページ</a:t>
            </a:r>
            <a:br>
              <a:rPr lang="en-US" altLang="ja-JP" sz="1600" dirty="0"/>
            </a:br>
            <a:r>
              <a:rPr lang="en-US" altLang="ja-JP" sz="1600" dirty="0"/>
              <a:t>	2.1.1</a:t>
            </a:r>
            <a:r>
              <a:rPr lang="ja-JP" altLang="en-US" sz="1600" dirty="0"/>
              <a:t>　オサダ製分岐端子台と富士電機製ブレーカの組合せ（</a:t>
            </a:r>
            <a:r>
              <a:rPr lang="en-US" altLang="ja-JP" sz="1600" dirty="0"/>
              <a:t>AC480V</a:t>
            </a:r>
            <a:r>
              <a:rPr lang="ja-JP" altLang="en-US" sz="1600" dirty="0"/>
              <a:t>系）</a:t>
            </a:r>
            <a:r>
              <a:rPr lang="en-US" altLang="ja-JP" sz="1600" dirty="0"/>
              <a:t>……… 19-34</a:t>
            </a:r>
            <a:r>
              <a:rPr lang="ja-JP" altLang="en-US" sz="1600" dirty="0"/>
              <a:t>ページ</a:t>
            </a:r>
            <a:br>
              <a:rPr lang="en-US" altLang="ja-JP" sz="1600" dirty="0"/>
            </a:br>
            <a:r>
              <a:rPr lang="en-US" altLang="ja-JP" sz="1600" dirty="0"/>
              <a:t>	2.1.2</a:t>
            </a:r>
            <a:r>
              <a:rPr lang="ja-JP" altLang="en-US" sz="1600" dirty="0"/>
              <a:t>　オサダ製分岐端子台と富士電機製ブレーカの組合せ（</a:t>
            </a:r>
            <a:r>
              <a:rPr lang="en-US" altLang="ja-JP" sz="1600" dirty="0"/>
              <a:t>AC240V</a:t>
            </a:r>
            <a:r>
              <a:rPr lang="ja-JP" altLang="en-US" sz="1600" dirty="0"/>
              <a:t>系）</a:t>
            </a:r>
            <a:r>
              <a:rPr lang="en-US" altLang="ja-JP" sz="1600" dirty="0"/>
              <a:t>……… 35-47</a:t>
            </a:r>
            <a:r>
              <a:rPr lang="ja-JP" altLang="en-US" sz="1600" dirty="0"/>
              <a:t>ページ</a:t>
            </a:r>
            <a:br>
              <a:rPr lang="en-US" altLang="ja-JP" sz="1600" dirty="0"/>
            </a:br>
            <a:br>
              <a:rPr lang="en-US" altLang="ja-JP" sz="1600" dirty="0"/>
            </a:br>
            <a:r>
              <a:rPr lang="en-US" altLang="ja-JP" sz="1600" dirty="0"/>
              <a:t>2.2</a:t>
            </a:r>
            <a:r>
              <a:rPr lang="ja-JP" altLang="en-US" sz="1600" dirty="0"/>
              <a:t>　　三菱電機製ブレーカとの組合せ  </a:t>
            </a:r>
            <a:r>
              <a:rPr kumimoji="1" lang="en-US" altLang="ja-JP" sz="1600" dirty="0"/>
              <a:t>……………………………………………………</a:t>
            </a:r>
            <a:r>
              <a:rPr lang="ja-JP" altLang="en-US" sz="1600" dirty="0"/>
              <a:t> </a:t>
            </a:r>
            <a:r>
              <a:rPr lang="en-US" altLang="ja-JP" sz="1600" dirty="0"/>
              <a:t>48</a:t>
            </a:r>
            <a:r>
              <a:rPr lang="ja-JP" altLang="en-US" sz="1600" dirty="0"/>
              <a:t>ページ</a:t>
            </a:r>
            <a:br>
              <a:rPr lang="en-US" altLang="ja-JP" sz="1600" dirty="0"/>
            </a:br>
            <a:r>
              <a:rPr lang="en-US" altLang="ja-JP" sz="1600" dirty="0"/>
              <a:t>	2.2.1</a:t>
            </a:r>
            <a:r>
              <a:rPr lang="ja-JP" altLang="en-US" sz="1600" dirty="0"/>
              <a:t>　オサダ製分岐端子台と三菱電機製ブレーカの組合せ（</a:t>
            </a:r>
            <a:r>
              <a:rPr lang="en-US" altLang="ja-JP" sz="1600" dirty="0"/>
              <a:t>AC480V</a:t>
            </a:r>
            <a:r>
              <a:rPr lang="ja-JP" altLang="en-US" sz="1600" dirty="0"/>
              <a:t>系） </a:t>
            </a:r>
            <a:r>
              <a:rPr lang="en-US" altLang="ja-JP" sz="1600" dirty="0"/>
              <a:t>……… 49-56</a:t>
            </a:r>
            <a:r>
              <a:rPr lang="ja-JP" altLang="en-US" sz="1600" dirty="0"/>
              <a:t>ページ</a:t>
            </a:r>
            <a:br>
              <a:rPr lang="en-US" altLang="ja-JP" sz="1600" dirty="0"/>
            </a:br>
            <a:r>
              <a:rPr lang="en-US" altLang="ja-JP" sz="1600" dirty="0"/>
              <a:t>	2.2.2</a:t>
            </a:r>
            <a:r>
              <a:rPr lang="ja-JP" altLang="en-US" sz="1600" dirty="0"/>
              <a:t>　オサダ製分岐端子台と三菱電機製ブレーカの組合せ（</a:t>
            </a:r>
            <a:r>
              <a:rPr lang="en-US" altLang="ja-JP" sz="1600" dirty="0"/>
              <a:t>AC240V</a:t>
            </a:r>
            <a:r>
              <a:rPr lang="ja-JP" altLang="en-US" sz="1600" dirty="0"/>
              <a:t>系） </a:t>
            </a:r>
            <a:r>
              <a:rPr lang="en-US" altLang="ja-JP" sz="1600" dirty="0"/>
              <a:t>……… 57-65</a:t>
            </a:r>
            <a:r>
              <a:rPr lang="ja-JP" altLang="en-US" sz="1600" dirty="0"/>
              <a:t>ページ</a:t>
            </a:r>
            <a:br>
              <a:rPr lang="en-US" altLang="ja-JP" sz="1600" dirty="0"/>
            </a:br>
            <a:r>
              <a:rPr lang="ja-JP" altLang="en-US" sz="1600" dirty="0"/>
              <a:t>　</a:t>
            </a:r>
            <a:br>
              <a:rPr lang="en-US" altLang="ja-JP" sz="1600" dirty="0"/>
            </a:br>
            <a:r>
              <a:rPr lang="en-US" altLang="ja-JP" sz="1600" dirty="0"/>
              <a:t>2.3</a:t>
            </a:r>
            <a:r>
              <a:rPr lang="ja-JP" altLang="en-US" sz="1600" dirty="0"/>
              <a:t>　　オサダ端子台の</a:t>
            </a:r>
            <a:r>
              <a:rPr lang="en-US" altLang="ja-JP" sz="1600" dirty="0"/>
              <a:t>UL</a:t>
            </a:r>
            <a:r>
              <a:rPr lang="ja-JP" altLang="en-US" sz="1600" dirty="0"/>
              <a:t>ファイル </a:t>
            </a:r>
            <a:r>
              <a:rPr lang="en-US" altLang="ja-JP" sz="1600" dirty="0"/>
              <a:t>……</a:t>
            </a:r>
            <a:r>
              <a:rPr kumimoji="1" lang="en-US" altLang="ja-JP" sz="1600" dirty="0"/>
              <a:t>……………………………………………………</a:t>
            </a:r>
            <a:r>
              <a:rPr lang="ja-JP" altLang="en-US" sz="1600" dirty="0"/>
              <a:t> </a:t>
            </a:r>
            <a:r>
              <a:rPr lang="en-US" altLang="ja-JP" sz="1600" dirty="0"/>
              <a:t>66</a:t>
            </a:r>
            <a:r>
              <a:rPr lang="ja-JP" altLang="en-US" sz="1600" dirty="0"/>
              <a:t>ページ</a:t>
            </a:r>
            <a:br>
              <a:rPr kumimoji="1" lang="en-US" altLang="ja-JP" sz="1600" dirty="0"/>
            </a:br>
            <a:r>
              <a:rPr kumimoji="1" lang="en-US" altLang="ja-JP" sz="1600" dirty="0"/>
              <a:t>2.4</a:t>
            </a:r>
            <a:r>
              <a:rPr kumimoji="1" lang="ja-JP" altLang="en-US" sz="1600" dirty="0"/>
              <a:t>　　オサダ端子台の参考図面  　</a:t>
            </a:r>
            <a:r>
              <a:rPr kumimoji="1" lang="en-US" altLang="ja-JP" sz="1600" dirty="0"/>
              <a:t>…………………………………………………………</a:t>
            </a:r>
            <a:r>
              <a:rPr lang="ja-JP" altLang="en-US" sz="1600" dirty="0"/>
              <a:t> </a:t>
            </a:r>
            <a:r>
              <a:rPr kumimoji="1" lang="en-US" altLang="ja-JP" sz="1600" dirty="0"/>
              <a:t>67</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制御盤製作事例について　</a:t>
            </a:r>
            <a:br>
              <a:rPr kumimoji="1" lang="en-US" altLang="ja-JP" sz="1600" dirty="0"/>
            </a:br>
            <a:r>
              <a:rPr kumimoji="1" lang="en-US" altLang="ja-JP" sz="1600" dirty="0"/>
              <a:t>3.1</a:t>
            </a:r>
            <a:r>
              <a:rPr kumimoji="1" lang="ja-JP" altLang="en-US" sz="1600" dirty="0"/>
              <a:t>　製作事例      </a:t>
            </a:r>
            <a:r>
              <a:rPr kumimoji="1" lang="en-US" altLang="ja-JP" sz="1600" dirty="0"/>
              <a:t>……………………………………………………………………………… 68</a:t>
            </a:r>
            <a:r>
              <a:rPr kumimoji="1" lang="ja-JP" altLang="en-US" sz="1600" dirty="0"/>
              <a:t>ページ</a:t>
            </a:r>
            <a:br>
              <a:rPr kumimoji="1" lang="en-US" altLang="ja-JP" sz="1600" dirty="0"/>
            </a:br>
            <a:r>
              <a:rPr kumimoji="1" lang="en-US" altLang="ja-JP" sz="1600" dirty="0"/>
              <a:t>3.2</a:t>
            </a:r>
            <a:r>
              <a:rPr kumimoji="1" lang="ja-JP" altLang="en-US" sz="1600" dirty="0"/>
              <a:t>　</a:t>
            </a:r>
            <a:r>
              <a:rPr kumimoji="1" lang="en-US" altLang="ja-JP" sz="1600" dirty="0"/>
              <a:t>CB-TB</a:t>
            </a:r>
            <a:r>
              <a:rPr kumimoji="1" lang="ja-JP" altLang="en-US" sz="1600" dirty="0"/>
              <a:t>配線比較  </a:t>
            </a:r>
            <a:r>
              <a:rPr kumimoji="1" lang="en-US" altLang="ja-JP" sz="1600" dirty="0"/>
              <a:t>………………………………………………………………………… 69</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問合せ窓口    </a:t>
            </a:r>
            <a:r>
              <a:rPr kumimoji="1" lang="en-US" altLang="ja-JP" sz="1600" dirty="0"/>
              <a:t>…………………………………………………………………………………… 70</a:t>
            </a:r>
            <a:r>
              <a:rPr lang="ja-JP" altLang="en-US" sz="1600" dirty="0"/>
              <a:t>ページ</a:t>
            </a:r>
            <a:endParaRPr kumimoji="1" lang="ja-JP" altLang="en-US" sz="1600" dirty="0"/>
          </a:p>
        </p:txBody>
      </p:sp>
      <p:sp>
        <p:nvSpPr>
          <p:cNvPr id="9" name="スライド番号プレースホルダー 8">
            <a:extLst>
              <a:ext uri="{FF2B5EF4-FFF2-40B4-BE49-F238E27FC236}">
                <a16:creationId xmlns:a16="http://schemas.microsoft.com/office/drawing/2014/main" id="{DEC486F3-60B5-1899-D692-D89ADCBA245E}"/>
              </a:ext>
            </a:extLst>
          </p:cNvPr>
          <p:cNvSpPr>
            <a:spLocks noGrp="1"/>
          </p:cNvSpPr>
          <p:nvPr>
            <p:ph type="sldNum" sz="quarter" idx="12"/>
          </p:nvPr>
        </p:nvSpPr>
        <p:spPr/>
        <p:txBody>
          <a:bodyPr/>
          <a:lstStyle/>
          <a:p>
            <a:fld id="{EE6B4B11-9538-48C2-A03B-57C923024A3C}" type="slidenum">
              <a:rPr kumimoji="1" lang="ja-JP" altLang="en-US" smtClean="0"/>
              <a:t>3</a:t>
            </a:fld>
            <a:r>
              <a:rPr kumimoji="1" lang="ja-JP" altLang="en-US"/>
              <a:t>ページ</a:t>
            </a:r>
            <a:endParaRPr kumimoji="1" lang="ja-JP" altLang="en-US" dirty="0"/>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6"/>
            <a:ext cx="10515600" cy="519282"/>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E203405-3621-5609-F624-726DE6A314CC}"/>
              </a:ext>
            </a:extLst>
          </p:cNvPr>
          <p:cNvSpPr>
            <a:spLocks noGrp="1"/>
          </p:cNvSpPr>
          <p:nvPr>
            <p:ph type="sldNum" sz="quarter" idx="12"/>
          </p:nvPr>
        </p:nvSpPr>
        <p:spPr/>
        <p:txBody>
          <a:bodyPr/>
          <a:lstStyle/>
          <a:p>
            <a:fld id="{E7784300-A231-4CE8-BF2A-B73085566916}" type="slidenum">
              <a:rPr kumimoji="1" lang="ja-JP" altLang="en-US" smtClean="0"/>
              <a:t>30</a:t>
            </a:fld>
            <a:r>
              <a:rPr kumimoji="1" lang="ja-JP" altLang="en-US"/>
              <a:t>ページ</a:t>
            </a:r>
            <a:endParaRPr kumimoji="1" lang="ja-JP" altLang="en-US" dirty="0"/>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a:t>組合せ認定ブレーカ</a:t>
            </a:r>
            <a:endParaRPr kumimoji="1" lang="en-US" altLang="ja-JP"/>
          </a:p>
          <a:p>
            <a:r>
              <a:rPr kumimoji="1" lang="en-US" altLang="ja-JP"/>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OK-700SE-SCCR</a:t>
              </a:r>
              <a:endParaRPr lang="ja-JP" altLang="en-US" dirty="0"/>
            </a:p>
          </p:txBody>
        </p:sp>
      </p:grpSp>
      <p:grpSp>
        <p:nvGrpSpPr>
          <p:cNvPr id="63" name="グループ化 62">
            <a:extLst>
              <a:ext uri="{FF2B5EF4-FFF2-40B4-BE49-F238E27FC236}">
                <a16:creationId xmlns:a16="http://schemas.microsoft.com/office/drawing/2014/main" id="{C873C609-AB95-5B48-B433-082D61C58C94}"/>
              </a:ext>
            </a:extLst>
          </p:cNvPr>
          <p:cNvGrpSpPr/>
          <p:nvPr/>
        </p:nvGrpSpPr>
        <p:grpSpPr>
          <a:xfrm>
            <a:off x="956032" y="3445510"/>
            <a:ext cx="2664183" cy="1787111"/>
            <a:chOff x="956032" y="3445510"/>
            <a:chExt cx="2664183" cy="1787111"/>
          </a:xfrm>
        </p:grpSpPr>
        <p:pic>
          <p:nvPicPr>
            <p:cNvPr id="6" name="図 5">
              <a:extLst>
                <a:ext uri="{FF2B5EF4-FFF2-40B4-BE49-F238E27FC236}">
                  <a16:creationId xmlns:a16="http://schemas.microsoft.com/office/drawing/2014/main" id="{86E1CEC7-D159-E1A6-4A47-ADAFC7DD6D1A}"/>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576656" y="4829560"/>
            <a:ext cx="3475631" cy="1612043"/>
            <a:chOff x="658446" y="4754717"/>
            <a:chExt cx="3475631"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-2/0AWG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0687" y="5206128"/>
              <a:ext cx="240545" cy="4939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009282" y="4754717"/>
              <a:ext cx="2872749"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a:solidFill>
                    <a:srgbClr val="0070C0"/>
                  </a:solidFill>
                </a:rPr>
                <a:t>IN</a:t>
              </a:r>
              <a:r>
                <a:rPr kumimoji="1" lang="ja-JP" altLang="en-US">
                  <a:solidFill>
                    <a:srgbClr val="0070C0"/>
                  </a:solidFill>
                </a:rPr>
                <a:t>側電線：</a:t>
              </a:r>
              <a:r>
                <a:rPr kumimoji="1" lang="en-US" altLang="ja-JP">
                  <a:solidFill>
                    <a:srgbClr val="0070C0"/>
                  </a:solidFill>
                </a:rPr>
                <a:t>3/0AWG×2</a:t>
              </a:r>
              <a:r>
                <a:rPr kumimoji="1" lang="ja-JP" altLang="en-US">
                  <a:solidFill>
                    <a:srgbClr val="0070C0"/>
                  </a:solidFill>
                </a:rPr>
                <a:t>本</a:t>
              </a:r>
              <a:endParaRPr kumimoji="1" lang="en-US" altLang="ja-JP">
                <a:solidFill>
                  <a:srgbClr val="0070C0"/>
                </a:solidFill>
              </a:endParaRPr>
            </a:p>
            <a:p>
              <a:r>
                <a:rPr lang="ja-JP" altLang="en-US">
                  <a:solidFill>
                    <a:srgbClr val="0070C0"/>
                  </a:solidFill>
                </a:rPr>
                <a:t>　　　（ブレーカ指定）</a:t>
              </a:r>
              <a:endParaRPr lang="en-US" altLang="ja-JP">
                <a:solidFill>
                  <a:srgbClr val="0070C0"/>
                </a:solidFill>
              </a:endParaRPr>
            </a:p>
            <a:p>
              <a:endParaRPr kumimoji="1" lang="ja-JP" altLang="en-US">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721410" y="4024910"/>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a:t>分岐数が</a:t>
              </a:r>
              <a:endParaRPr kumimoji="1" lang="en-US" altLang="ja-JP" sz="1400"/>
            </a:p>
            <a:p>
              <a:r>
                <a:rPr kumimoji="1" lang="ja-JP" altLang="en-US" sz="1400"/>
                <a:t>足りない場合には</a:t>
              </a:r>
              <a:endParaRPr kumimoji="1" lang="en-US" altLang="ja-JP" sz="1400"/>
            </a:p>
            <a:p>
              <a:r>
                <a:rPr kumimoji="1" lang="ja-JP" altLang="en-US" sz="1400"/>
                <a:t>適切な</a:t>
              </a:r>
              <a:endParaRPr kumimoji="1" lang="en-US" altLang="ja-JP" sz="1400"/>
            </a:p>
            <a:p>
              <a:r>
                <a:rPr kumimoji="1" lang="en-US" altLang="ja-JP" sz="1400"/>
                <a:t>CB+TB</a:t>
              </a:r>
              <a:r>
                <a:rPr kumimoji="1" lang="ja-JP" altLang="en-US" sz="140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37463" y="84322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a:solidFill>
                    <a:srgbClr val="FF0000"/>
                  </a:solidFill>
                </a:rPr>
                <a:t>１次側</a:t>
              </a:r>
              <a:endParaRPr kumimoji="1" lang="en-US" altLang="ja-JP">
                <a:solidFill>
                  <a:srgbClr val="FF0000"/>
                </a:solidFill>
              </a:endParaRPr>
            </a:p>
            <a:p>
              <a:pPr algn="ctr"/>
              <a:r>
                <a:rPr kumimoji="1" lang="ja-JP" altLang="en-US">
                  <a:solidFill>
                    <a:srgbClr val="FF0000"/>
                  </a:solidFill>
                </a:rPr>
                <a:t>圧着端子の</a:t>
              </a:r>
              <a:r>
                <a:rPr kumimoji="1" lang="en-US" altLang="ja-JP">
                  <a:solidFill>
                    <a:srgbClr val="FF0000"/>
                  </a:solidFill>
                </a:rPr>
                <a:t>2</a:t>
              </a:r>
              <a:r>
                <a:rPr kumimoji="1" lang="ja-JP" altLang="en-US">
                  <a:solidFill>
                    <a:srgbClr val="FF0000"/>
                  </a:solidFill>
                </a:rPr>
                <a:t>枚重ね</a:t>
              </a:r>
              <a:endParaRPr kumimoji="1" lang="en-US" altLang="ja-JP">
                <a:solidFill>
                  <a:srgbClr val="FF0000"/>
                </a:solidFill>
              </a:endParaRPr>
            </a:p>
            <a:p>
              <a:pPr algn="ctr"/>
              <a:r>
                <a:rPr kumimoji="1" lang="ja-JP" altLang="en-US">
                  <a:solidFill>
                    <a:srgbClr val="FF0000"/>
                  </a:solidFill>
                </a:rPr>
                <a:t>／渡り配線</a:t>
              </a:r>
              <a:endParaRPr kumimoji="1" lang="en-US" altLang="ja-JP">
                <a:solidFill>
                  <a:srgbClr val="FF0000"/>
                </a:solidFill>
              </a:endParaRPr>
            </a:p>
            <a:p>
              <a:pPr algn="ctr"/>
              <a:r>
                <a:rPr kumimoji="1" lang="en-US" altLang="ja-JP">
                  <a:solidFill>
                    <a:srgbClr val="FF0000"/>
                  </a:solidFill>
                </a:rPr>
                <a:t>NG</a:t>
              </a:r>
            </a:p>
          </p:txBody>
        </p:sp>
      </p:grp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31</a:t>
            </a:fld>
            <a:r>
              <a:rPr kumimoji="1" lang="ja-JP" altLang="en-US" dirty="0"/>
              <a:t>ページ</a:t>
            </a:r>
          </a:p>
        </p:txBody>
      </p:sp>
      <p:grpSp>
        <p:nvGrpSpPr>
          <p:cNvPr id="64" name="グループ化 63">
            <a:extLst>
              <a:ext uri="{FF2B5EF4-FFF2-40B4-BE49-F238E27FC236}">
                <a16:creationId xmlns:a16="http://schemas.microsoft.com/office/drawing/2014/main" id="{6FF4B3C3-9223-1F27-502E-BD6AB9319D14}"/>
              </a:ext>
            </a:extLst>
          </p:cNvPr>
          <p:cNvGrpSpPr>
            <a:grpSpLocks noChangeAspect="1"/>
          </p:cNvGrpSpPr>
          <p:nvPr/>
        </p:nvGrpSpPr>
        <p:grpSpPr>
          <a:xfrm>
            <a:off x="8318641" y="2283099"/>
            <a:ext cx="1517293" cy="1017787"/>
            <a:chOff x="956032" y="3445510"/>
            <a:chExt cx="2664183" cy="1787111"/>
          </a:xfrm>
        </p:grpSpPr>
        <p:pic>
          <p:nvPicPr>
            <p:cNvPr id="65" name="図 64">
              <a:extLst>
                <a:ext uri="{FF2B5EF4-FFF2-40B4-BE49-F238E27FC236}">
                  <a16:creationId xmlns:a16="http://schemas.microsoft.com/office/drawing/2014/main" id="{11C8E050-A85B-2AD4-CEBF-3EB5F3A7CC90}"/>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68" name="直線コネクタ 67">
              <a:extLst>
                <a:ext uri="{FF2B5EF4-FFF2-40B4-BE49-F238E27FC236}">
                  <a16:creationId xmlns:a16="http://schemas.microsoft.com/office/drawing/2014/main" id="{2BD3E09D-6019-1FFC-FF21-C47D64949015}"/>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4FB12A2-6514-0A37-7D42-EC458B8C4102}"/>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F0BE860-F556-86B6-14A3-7D39BE4EC588}"/>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4BCD4A5-31F5-0616-2857-665D261F04DF}"/>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459B3ED0-0CC7-8F6F-21DE-B8C01F6D91CE}"/>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AF6B88AF-06AF-C5C7-BC00-14B4CA0E362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68019" y="3202803"/>
            <a:ext cx="732549" cy="822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78879" y="3190579"/>
            <a:ext cx="1164121" cy="935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8009643" y="3202807"/>
            <a:ext cx="424180" cy="923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488547" y="211924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37497" y="210349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EF9000D9-65DB-5F36-64C6-BBAB45AFCEB7}"/>
              </a:ext>
            </a:extLst>
          </p:cNvPr>
          <p:cNvSpPr txBox="1">
            <a:spLocks/>
          </p:cNvSpPr>
          <p:nvPr/>
        </p:nvSpPr>
        <p:spPr>
          <a:xfrm>
            <a:off x="324610" y="134506"/>
            <a:ext cx="11527418" cy="1112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000"/>
              </a:spcBef>
              <a:defRPr/>
            </a:pPr>
            <a:r>
              <a:rPr lang="en-US" altLang="ja-JP" sz="2800" dirty="0">
                <a:latin typeface="+mn-ea"/>
                <a:ea typeface="+mn-ea"/>
              </a:rPr>
              <a:t>2.1.1.7</a:t>
            </a:r>
            <a:r>
              <a:rPr lang="ja-JP" altLang="en-US" sz="2800" dirty="0">
                <a:latin typeface="+mn-ea"/>
                <a:ea typeface="+mn-ea"/>
              </a:rPr>
              <a:t>　</a:t>
            </a:r>
            <a:r>
              <a:rPr lang="en-US" altLang="ja-JP" sz="2800" dirty="0">
                <a:latin typeface="+mn-ea"/>
                <a:ea typeface="+mn-ea"/>
              </a:rPr>
              <a:t>400AF</a:t>
            </a:r>
            <a:r>
              <a:rPr lang="ja-JP" altLang="en-US" sz="2800" dirty="0">
                <a:latin typeface="+mn-ea"/>
                <a:ea typeface="+mn-ea"/>
              </a:rPr>
              <a:t>　</a:t>
            </a:r>
            <a:r>
              <a:rPr lang="en-US" altLang="ja-JP" sz="2800" dirty="0">
                <a:latin typeface="+mn-ea"/>
                <a:ea typeface="+mn-ea"/>
              </a:rPr>
              <a:t>BW400RAGU+OK-700SE-SCCR</a:t>
            </a:r>
            <a:br>
              <a:rPr lang="en-US" altLang="ja-JP" sz="3600" dirty="0">
                <a:latin typeface="+mn-ea"/>
                <a:ea typeface="+mn-ea"/>
              </a:rPr>
            </a:br>
            <a:r>
              <a:rPr lang="en-US" altLang="ja-JP" sz="3600" dirty="0">
                <a:latin typeface="+mn-ea"/>
                <a:ea typeface="+mn-ea"/>
              </a:rPr>
              <a:t>          </a:t>
            </a:r>
            <a:r>
              <a:rPr lang="ja-JP" altLang="en-US" sz="2000" dirty="0">
                <a:solidFill>
                  <a:prstClr val="black"/>
                </a:solidFill>
                <a:latin typeface="+mn-ea"/>
                <a:ea typeface="+mn-ea"/>
                <a:cs typeface="+mn-cs"/>
              </a:rPr>
              <a:t>組合せ認定</a:t>
            </a:r>
            <a:r>
              <a:rPr lang="en-US" altLang="ja-JP" sz="2000" dirty="0">
                <a:solidFill>
                  <a:prstClr val="black"/>
                </a:solidFill>
                <a:latin typeface="+mn-ea"/>
                <a:ea typeface="+mn-ea"/>
                <a:cs typeface="+mn-cs"/>
              </a:rPr>
              <a:t>SCCR</a:t>
            </a:r>
            <a:r>
              <a:rPr lang="ja-JP" altLang="en-US" sz="2000" dirty="0">
                <a:solidFill>
                  <a:prstClr val="black"/>
                </a:solidFill>
                <a:latin typeface="+mn-ea"/>
                <a:ea typeface="+mn-ea"/>
                <a:cs typeface="+mn-cs"/>
              </a:rPr>
              <a:t>：</a:t>
            </a:r>
            <a:r>
              <a:rPr lang="en-US" altLang="ja-JP" sz="2000" dirty="0">
                <a:solidFill>
                  <a:srgbClr val="FF0000"/>
                </a:solidFill>
                <a:latin typeface="+mn-ea"/>
                <a:ea typeface="+mn-ea"/>
                <a:cs typeface="+mn-cs"/>
              </a:rPr>
              <a:t>50kA(AC480V</a:t>
            </a:r>
            <a:r>
              <a:rPr lang="ja-JP" altLang="en-US" sz="2000" dirty="0">
                <a:solidFill>
                  <a:srgbClr val="FF0000"/>
                </a:solidFill>
                <a:latin typeface="+mn-ea"/>
                <a:ea typeface="+mn-ea"/>
                <a:cs typeface="+mn-cs"/>
              </a:rPr>
              <a:t>以下）</a:t>
            </a:r>
            <a:endParaRPr lang="ja-JP" altLang="en-US" sz="2000" dirty="0">
              <a:latin typeface="+mn-ea"/>
              <a:ea typeface="+mn-ea"/>
            </a:endParaRPr>
          </a:p>
        </p:txBody>
      </p:sp>
      <p:sp>
        <p:nvSpPr>
          <p:cNvPr id="18" name="テキスト ボックス 17">
            <a:extLst>
              <a:ext uri="{FF2B5EF4-FFF2-40B4-BE49-F238E27FC236}">
                <a16:creationId xmlns:a16="http://schemas.microsoft.com/office/drawing/2014/main" id="{0A6866A8-A05C-26AE-22C6-FE503BF7C567}"/>
              </a:ext>
            </a:extLst>
          </p:cNvPr>
          <p:cNvSpPr txBox="1"/>
          <p:nvPr/>
        </p:nvSpPr>
        <p:spPr>
          <a:xfrm>
            <a:off x="10269832" y="258471"/>
            <a:ext cx="1675044" cy="369332"/>
          </a:xfrm>
          <a:prstGeom prst="rect">
            <a:avLst/>
          </a:prstGeom>
          <a:noFill/>
        </p:spPr>
        <p:txBody>
          <a:bodyPr wrap="square" rtlCol="0">
            <a:spAutoFit/>
          </a:bodyPr>
          <a:lstStyle/>
          <a:p>
            <a:r>
              <a:rPr kumimoji="1" lang="en-US" altLang="ja-JP" dirty="0"/>
              <a:t>2024.1.11</a:t>
            </a:r>
            <a:r>
              <a:rPr kumimoji="1" lang="ja-JP" altLang="en-US" dirty="0"/>
              <a:t>追加</a:t>
            </a:r>
          </a:p>
        </p:txBody>
      </p:sp>
    </p:spTree>
    <p:extLst>
      <p:ext uri="{BB962C8B-B14F-4D97-AF65-F5344CB8AC3E}">
        <p14:creationId xmlns:p14="http://schemas.microsoft.com/office/powerpoint/2010/main" val="122751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0" y="134506"/>
            <a:ext cx="11527418" cy="111227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2.1.1.8</a:t>
            </a:r>
            <a:r>
              <a:rPr kumimoji="1" lang="ja-JP" altLang="en-US" sz="2800" dirty="0">
                <a:latin typeface="+mn-ea"/>
                <a:ea typeface="+mn-ea"/>
              </a:rPr>
              <a:t>　</a:t>
            </a:r>
            <a:r>
              <a:rPr lang="en-US" altLang="ja-JP" sz="2800" dirty="0">
                <a:latin typeface="+mn-ea"/>
                <a:ea typeface="+mn-ea"/>
              </a:rPr>
              <a:t>40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BW400RAGU+OK-700SEF-3-SCCR</a:t>
            </a:r>
            <a:br>
              <a:rPr kumimoji="1" lang="en-US" altLang="ja-JP" sz="3600" dirty="0">
                <a:latin typeface="+mn-ea"/>
                <a:ea typeface="+mn-ea"/>
              </a:rPr>
            </a:br>
            <a:r>
              <a:rPr kumimoji="1" lang="en-US" altLang="ja-JP" sz="36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:10-2AWG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2288380"/>
            <a:ext cx="3635045" cy="3517920"/>
            <a:chOff x="7656542" y="1999619"/>
            <a:chExt cx="3635045" cy="3517920"/>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1999619"/>
              <a:ext cx="1694548" cy="926392"/>
              <a:chOff x="268183" y="3820923"/>
              <a:chExt cx="3845122" cy="1936050"/>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32</a:t>
            </a:fld>
            <a:r>
              <a:rPr kumimoji="1" lang="ja-JP" altLang="en-US"/>
              <a:t>ページ</a:t>
            </a:r>
            <a:endParaRPr kumimoji="1" lang="ja-JP" altLang="en-US" dirty="0"/>
          </a:p>
        </p:txBody>
      </p:sp>
    </p:spTree>
    <p:extLst>
      <p:ext uri="{BB962C8B-B14F-4D97-AF65-F5344CB8AC3E}">
        <p14:creationId xmlns:p14="http://schemas.microsoft.com/office/powerpoint/2010/main" val="110919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88" y="200784"/>
            <a:ext cx="11764873" cy="88409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2.1.1.9</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BW630RAGU+OK-700SF-SCCR</a:t>
            </a:r>
            <a:br>
              <a:rPr kumimoji="1" lang="en-US" altLang="ja-JP" sz="3100" dirty="0">
                <a:latin typeface="+mn-ea"/>
                <a:ea typeface="+mn-ea"/>
              </a:rPr>
            </a:br>
            <a:r>
              <a:rPr kumimoji="1" lang="ja-JP" altLang="en-US" sz="31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　</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600A</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FE346429-F13F-B5BB-FA26-8BAE6F48757B}"/>
              </a:ext>
            </a:extLst>
          </p:cNvPr>
          <p:cNvGrpSpPr/>
          <p:nvPr/>
        </p:nvGrpSpPr>
        <p:grpSpPr>
          <a:xfrm>
            <a:off x="9339005" y="1826751"/>
            <a:ext cx="1115285" cy="684885"/>
            <a:chOff x="9339005" y="1826751"/>
            <a:chExt cx="1115285" cy="684885"/>
          </a:xfrm>
        </p:grpSpPr>
        <p:sp>
          <p:nvSpPr>
            <p:cNvPr id="61" name="円弧 60">
              <a:extLst>
                <a:ext uri="{FF2B5EF4-FFF2-40B4-BE49-F238E27FC236}">
                  <a16:creationId xmlns:a16="http://schemas.microsoft.com/office/drawing/2014/main" id="{2219D5B5-7477-5537-2481-9D0F29881A7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A2074B43-137A-B65A-C8ED-7D49D201CAD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9B969BC-F073-D496-3601-601225BF73A4}"/>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0" name="スライド番号プレースホルダー 9">
            <a:extLst>
              <a:ext uri="{FF2B5EF4-FFF2-40B4-BE49-F238E27FC236}">
                <a16:creationId xmlns:a16="http://schemas.microsoft.com/office/drawing/2014/main" id="{19A59289-B01A-C594-D9C4-4E429451DDC2}"/>
              </a:ext>
            </a:extLst>
          </p:cNvPr>
          <p:cNvSpPr>
            <a:spLocks noGrp="1"/>
          </p:cNvSpPr>
          <p:nvPr>
            <p:ph type="sldNum" sz="quarter" idx="12"/>
          </p:nvPr>
        </p:nvSpPr>
        <p:spPr/>
        <p:txBody>
          <a:bodyPr/>
          <a:lstStyle/>
          <a:p>
            <a:fld id="{E7784300-A231-4CE8-BF2A-B73085566916}" type="slidenum">
              <a:rPr kumimoji="1" lang="ja-JP" altLang="en-US" smtClean="0"/>
              <a:t>33</a:t>
            </a:fld>
            <a:r>
              <a:rPr kumimoji="1" lang="ja-JP" altLang="en-US"/>
              <a:t>ページ</a:t>
            </a:r>
            <a:endParaRPr kumimoji="1" lang="ja-JP" altLang="en-US" dirty="0"/>
          </a:p>
        </p:txBody>
      </p:sp>
    </p:spTree>
    <p:extLst>
      <p:ext uri="{BB962C8B-B14F-4D97-AF65-F5344CB8AC3E}">
        <p14:creationId xmlns:p14="http://schemas.microsoft.com/office/powerpoint/2010/main" val="211025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2291" y="230997"/>
            <a:ext cx="11527418" cy="919324"/>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2.1.1.10</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BW630RAGU+OK-700SFF-3-SCCR</a:t>
            </a:r>
            <a:br>
              <a:rPr kumimoji="1" lang="en-US" altLang="ja-JP" sz="3600" dirty="0">
                <a:latin typeface="+mn-ea"/>
                <a:ea typeface="+mn-ea"/>
              </a:rPr>
            </a:br>
            <a:r>
              <a:rPr kumimoji="1" lang="en-US" altLang="ja-JP"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209533"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:10-2AWG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14071" y="5036625"/>
              <a:ext cx="370402" cy="16691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4"/>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
        <p:nvSpPr>
          <p:cNvPr id="43" name="スライド番号プレースホルダー 42">
            <a:extLst>
              <a:ext uri="{FF2B5EF4-FFF2-40B4-BE49-F238E27FC236}">
                <a16:creationId xmlns:a16="http://schemas.microsoft.com/office/drawing/2014/main" id="{5E9C167D-BA1D-0F25-A204-C0E9547C5094}"/>
              </a:ext>
            </a:extLst>
          </p:cNvPr>
          <p:cNvSpPr>
            <a:spLocks noGrp="1"/>
          </p:cNvSpPr>
          <p:nvPr>
            <p:ph type="sldNum" sz="quarter" idx="12"/>
          </p:nvPr>
        </p:nvSpPr>
        <p:spPr/>
        <p:txBody>
          <a:bodyPr/>
          <a:lstStyle/>
          <a:p>
            <a:fld id="{E7784300-A231-4CE8-BF2A-B73085566916}" type="slidenum">
              <a:rPr kumimoji="1" lang="ja-JP" altLang="en-US" smtClean="0"/>
              <a:t>34</a:t>
            </a:fld>
            <a:r>
              <a:rPr kumimoji="1" lang="ja-JP" altLang="en-US"/>
              <a:t>ページ</a:t>
            </a:r>
            <a:endParaRPr kumimoji="1" lang="ja-JP" altLang="en-US" dirty="0"/>
          </a:p>
        </p:txBody>
      </p:sp>
    </p:spTree>
    <p:extLst>
      <p:ext uri="{BB962C8B-B14F-4D97-AF65-F5344CB8AC3E}">
        <p14:creationId xmlns:p14="http://schemas.microsoft.com/office/powerpoint/2010/main" val="162389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9A36E911-7DCA-397F-9B3F-488D4577E257}"/>
              </a:ext>
            </a:extLst>
          </p:cNvPr>
          <p:cNvSpPr>
            <a:spLocks noGrp="1"/>
          </p:cNvSpPr>
          <p:nvPr>
            <p:ph type="sldNum" sz="quarter" idx="12"/>
          </p:nvPr>
        </p:nvSpPr>
        <p:spPr/>
        <p:txBody>
          <a:bodyPr/>
          <a:lstStyle/>
          <a:p>
            <a:fld id="{E7784300-A231-4CE8-BF2A-B73085566916}" type="slidenum">
              <a:rPr kumimoji="1" lang="ja-JP" altLang="en-US" smtClean="0"/>
              <a:t>35</a:t>
            </a:fld>
            <a:r>
              <a:rPr kumimoji="1" lang="ja-JP" altLang="en-US"/>
              <a:t>ページ</a:t>
            </a:r>
            <a:endParaRPr kumimoji="1" lang="ja-JP" altLang="en-US" dirty="0"/>
          </a:p>
        </p:txBody>
      </p:sp>
    </p:spTree>
    <p:extLst>
      <p:ext uri="{BB962C8B-B14F-4D97-AF65-F5344CB8AC3E}">
        <p14:creationId xmlns:p14="http://schemas.microsoft.com/office/powerpoint/2010/main" val="5393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1823" y="174966"/>
            <a:ext cx="11266513" cy="958121"/>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2.1.2.1</a:t>
            </a:r>
            <a:r>
              <a:rPr kumimoji="1" lang="ja-JP" altLang="en-US" sz="2800" dirty="0">
                <a:latin typeface="+mn-ea"/>
                <a:ea typeface="+mn-ea"/>
              </a:rPr>
              <a:t>　</a:t>
            </a:r>
            <a:r>
              <a:rPr kumimoji="1" lang="en-US" altLang="ja-JP" sz="2800" dirty="0">
                <a:latin typeface="+mn-ea"/>
                <a:ea typeface="+mn-ea"/>
              </a:rPr>
              <a:t>50AF</a:t>
            </a:r>
            <a:r>
              <a:rPr kumimoji="1" lang="ja-JP" altLang="en-US" sz="2800" dirty="0">
                <a:latin typeface="+mn-ea"/>
                <a:ea typeface="+mn-ea"/>
              </a:rPr>
              <a:t>　</a:t>
            </a:r>
            <a:r>
              <a:rPr kumimoji="1" lang="en-US" altLang="ja-JP" sz="2800" dirty="0">
                <a:latin typeface="+mn-ea"/>
                <a:ea typeface="+mn-ea"/>
              </a:rPr>
              <a:t>BW50RBGU+OTP-80N-2-3P-SCCR</a:t>
            </a:r>
            <a:br>
              <a:rPr kumimoji="1" lang="en-US" altLang="ja-JP"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18kA(AC240V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a:t>
            </a:r>
            <a:r>
              <a:rPr kumimoji="1" lang="ja-JP" altLang="en-US" dirty="0"/>
              <a:t>：</a:t>
            </a:r>
            <a:r>
              <a:rPr kumimoji="1" lang="en-US" altLang="ja-JP" dirty="0"/>
              <a:t>M6×</a:t>
            </a:r>
            <a:r>
              <a:rPr kumimoji="1" lang="ja-JP" altLang="en-US" dirty="0"/>
              <a:t>１</a:t>
            </a:r>
            <a:endParaRPr kumimoji="1" lang="en-US" altLang="ja-JP" dirty="0"/>
          </a:p>
          <a:p>
            <a:r>
              <a:rPr lang="en-US" altLang="ja-JP" dirty="0"/>
              <a:t>OUT</a:t>
            </a:r>
            <a:r>
              <a:rPr lang="ja-JP" altLang="en-US" dirty="0"/>
              <a:t>：</a:t>
            </a:r>
            <a:r>
              <a:rPr lang="en-US" altLang="ja-JP" dirty="0"/>
              <a:t>M4×5</a:t>
            </a:r>
          </a:p>
        </p:txBody>
      </p:sp>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:12-8AWG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SCCR18kA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t>
              </a:r>
              <a:r>
                <a:rPr lang="en-US" altLang="ja-JP" dirty="0">
                  <a:solidFill>
                    <a:srgbClr val="0070C0"/>
                  </a:solidFill>
                </a:rPr>
                <a:t>-8</a:t>
              </a:r>
              <a:r>
                <a:rPr kumimoji="1" lang="en-US" altLang="ja-JP" dirty="0">
                  <a:solidFill>
                    <a:srgbClr val="0070C0"/>
                  </a:solidFill>
                </a:rPr>
                <a:t>AWG</a:t>
              </a:r>
              <a:endParaRPr lang="en-US" altLang="ja-JP" dirty="0">
                <a:solidFill>
                  <a:srgbClr val="0070C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5" name="グループ化 4">
            <a:extLst>
              <a:ext uri="{FF2B5EF4-FFF2-40B4-BE49-F238E27FC236}">
                <a16:creationId xmlns:a16="http://schemas.microsoft.com/office/drawing/2014/main" id="{AF6BE39B-DD7C-AF96-5F60-72BA0D63907E}"/>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89DB2AD0-5EC8-1BD1-364C-70CF944D21D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7E11AC-39E9-F5B8-560D-E1A1A2780AE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37F8A45-3AAF-2516-E0C5-A363A365CA1D}"/>
              </a:ext>
            </a:extLst>
          </p:cNvPr>
          <p:cNvSpPr>
            <a:spLocks noGrp="1"/>
          </p:cNvSpPr>
          <p:nvPr>
            <p:ph type="sldNum" sz="quarter" idx="12"/>
          </p:nvPr>
        </p:nvSpPr>
        <p:spPr/>
        <p:txBody>
          <a:bodyPr/>
          <a:lstStyle/>
          <a:p>
            <a:fld id="{E7784300-A231-4CE8-BF2A-B73085566916}" type="slidenum">
              <a:rPr kumimoji="1" lang="ja-JP" altLang="en-US" smtClean="0"/>
              <a:t>36</a:t>
            </a:fld>
            <a:r>
              <a:rPr kumimoji="1" lang="ja-JP" altLang="en-US"/>
              <a:t>ページ</a:t>
            </a:r>
            <a:endParaRPr kumimoji="1" lang="ja-JP" altLang="en-US" dirty="0"/>
          </a:p>
        </p:txBody>
      </p:sp>
    </p:spTree>
    <p:extLst>
      <p:ext uri="{BB962C8B-B14F-4D97-AF65-F5344CB8AC3E}">
        <p14:creationId xmlns:p14="http://schemas.microsoft.com/office/powerpoint/2010/main" val="424872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a:xfrm>
            <a:off x="838200" y="136525"/>
            <a:ext cx="10515600" cy="520701"/>
          </a:xfrm>
        </p:spPr>
        <p:txBody>
          <a:bodyPr>
            <a:normAutofit/>
          </a:bodyPr>
          <a:lstStyle/>
          <a:p>
            <a:r>
              <a:rPr kumimoji="1" lang="en-US" altLang="ja-JP" sz="2800" dirty="0"/>
              <a:t>OTP-80N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dirty="0">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dirty="0">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D24EB5-4A79-6C57-08D4-404A2C3C73DC}"/>
              </a:ext>
            </a:extLst>
          </p:cNvPr>
          <p:cNvSpPr>
            <a:spLocks noGrp="1"/>
          </p:cNvSpPr>
          <p:nvPr>
            <p:ph type="sldNum" sz="quarter" idx="12"/>
          </p:nvPr>
        </p:nvSpPr>
        <p:spPr/>
        <p:txBody>
          <a:bodyPr/>
          <a:lstStyle/>
          <a:p>
            <a:fld id="{E7784300-A231-4CE8-BF2A-B73085566916}" type="slidenum">
              <a:rPr kumimoji="1" lang="ja-JP" altLang="en-US" smtClean="0"/>
              <a:t>37</a:t>
            </a:fld>
            <a:r>
              <a:rPr kumimoji="1" lang="ja-JP" altLang="en-US"/>
              <a:t>ページ</a:t>
            </a:r>
            <a:endParaRPr kumimoji="1" lang="ja-JP" altLang="en-US" dirty="0"/>
          </a:p>
        </p:txBody>
      </p:sp>
    </p:spTree>
    <p:extLst>
      <p:ext uri="{BB962C8B-B14F-4D97-AF65-F5344CB8AC3E}">
        <p14:creationId xmlns:p14="http://schemas.microsoft.com/office/powerpoint/2010/main" val="200959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0170" y="252775"/>
            <a:ext cx="11453764"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2.1.2.2</a:t>
            </a:r>
            <a:r>
              <a:rPr kumimoji="1" lang="ja-JP" altLang="en-US" sz="2800" dirty="0">
                <a:latin typeface="+mn-ea"/>
                <a:ea typeface="+mn-ea"/>
              </a:rPr>
              <a:t>　</a:t>
            </a:r>
            <a:r>
              <a:rPr lang="en-US" altLang="ja-JP" sz="2800" dirty="0">
                <a:latin typeface="+mn-ea"/>
                <a:ea typeface="+mn-ea"/>
              </a:rPr>
              <a:t>10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BW100EAGU+OTP-6000N-5-3P-SCCR</a:t>
            </a:r>
            <a:br>
              <a:rPr kumimoji="1" lang="en-US" altLang="ja-JP" sz="2800"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14kA(AC240V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6</a:t>
              </a:r>
              <a:r>
                <a:rPr kumimoji="1" lang="en-US" altLang="ja-JP" dirty="0">
                  <a:solidFill>
                    <a:srgbClr val="0070C0"/>
                  </a:solidFill>
                </a:rPr>
                <a:t>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SCCR14kA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5"/>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6"/>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EC5F97E-E4DB-9685-5241-E2478390E722}"/>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DA3B2D5D-DCC3-BB73-9FD4-F1CB6D51CB7B}"/>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746E258-D646-75F6-5A73-B8FC2C5247B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7" name="スライド番号プレースホルダー 6">
            <a:extLst>
              <a:ext uri="{FF2B5EF4-FFF2-40B4-BE49-F238E27FC236}">
                <a16:creationId xmlns:a16="http://schemas.microsoft.com/office/drawing/2014/main" id="{40AD7850-363F-CF13-DFDE-4AE77241A0E6}"/>
              </a:ext>
            </a:extLst>
          </p:cNvPr>
          <p:cNvSpPr>
            <a:spLocks noGrp="1"/>
          </p:cNvSpPr>
          <p:nvPr>
            <p:ph type="sldNum" sz="quarter" idx="12"/>
          </p:nvPr>
        </p:nvSpPr>
        <p:spPr/>
        <p:txBody>
          <a:bodyPr/>
          <a:lstStyle/>
          <a:p>
            <a:fld id="{E7784300-A231-4CE8-BF2A-B73085566916}" type="slidenum">
              <a:rPr kumimoji="1" lang="ja-JP" altLang="en-US" smtClean="0"/>
              <a:t>38</a:t>
            </a:fld>
            <a:r>
              <a:rPr kumimoji="1" lang="ja-JP" altLang="en-US"/>
              <a:t>ページ</a:t>
            </a:r>
            <a:endParaRPr kumimoji="1" lang="ja-JP" altLang="en-US" dirty="0"/>
          </a:p>
        </p:txBody>
      </p:sp>
    </p:spTree>
    <p:extLst>
      <p:ext uri="{BB962C8B-B14F-4D97-AF65-F5344CB8AC3E}">
        <p14:creationId xmlns:p14="http://schemas.microsoft.com/office/powerpoint/2010/main" val="181017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473963"/>
          </a:xfrm>
        </p:spPr>
        <p:txBody>
          <a:bodyPr>
            <a:normAutofit fontScale="90000"/>
          </a:bodyPr>
          <a:lstStyle/>
          <a:p>
            <a:r>
              <a:rPr kumimoji="1" lang="en-US" altLang="ja-JP" sz="2800" dirty="0"/>
              <a:t>OTP-6000N</a:t>
            </a:r>
            <a:r>
              <a:rPr kumimoji="1" lang="ja-JP" altLang="en-US" sz="2800" dirty="0"/>
              <a:t>シリーズとコンビネーション</a:t>
            </a:r>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C91E882C-BF6B-5FDA-0EA8-F83587A0C849}"/>
              </a:ext>
            </a:extLst>
          </p:cNvPr>
          <p:cNvSpPr>
            <a:spLocks noGrp="1"/>
          </p:cNvSpPr>
          <p:nvPr>
            <p:ph type="sldNum" sz="quarter" idx="12"/>
          </p:nvPr>
        </p:nvSpPr>
        <p:spPr/>
        <p:txBody>
          <a:bodyPr/>
          <a:lstStyle/>
          <a:p>
            <a:fld id="{E7784300-A231-4CE8-BF2A-B73085566916}" type="slidenum">
              <a:rPr kumimoji="1" lang="ja-JP" altLang="en-US" smtClean="0"/>
              <a:t>39</a:t>
            </a:fld>
            <a:r>
              <a:rPr kumimoji="1" lang="ja-JP" altLang="en-US"/>
              <a:t>ページ</a:t>
            </a:r>
            <a:endParaRPr kumimoji="1" lang="ja-JP" altLang="en-US" dirty="0"/>
          </a:p>
        </p:txBody>
      </p:sp>
    </p:spTree>
    <p:extLst>
      <p:ext uri="{BB962C8B-B14F-4D97-AF65-F5344CB8AC3E}">
        <p14:creationId xmlns:p14="http://schemas.microsoft.com/office/powerpoint/2010/main" val="17305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2800" dirty="0"/>
              <a:t>1</a:t>
            </a:r>
            <a:r>
              <a:rPr lang="en-US" altLang="ja-JP" sz="2800" dirty="0"/>
              <a:t>.</a:t>
            </a:r>
            <a:r>
              <a:rPr kumimoji="1" lang="ja-JP" altLang="en-US" sz="28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SCCR100kA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16" name="スライド番号プレースホルダー 15">
            <a:extLst>
              <a:ext uri="{FF2B5EF4-FFF2-40B4-BE49-F238E27FC236}">
                <a16:creationId xmlns:a16="http://schemas.microsoft.com/office/drawing/2014/main" id="{F0EEBA53-C032-7819-35EC-E3D066211B7A}"/>
              </a:ext>
            </a:extLst>
          </p:cNvPr>
          <p:cNvSpPr>
            <a:spLocks noGrp="1"/>
          </p:cNvSpPr>
          <p:nvPr>
            <p:ph type="sldNum" sz="quarter" idx="12"/>
          </p:nvPr>
        </p:nvSpPr>
        <p:spPr/>
        <p:txBody>
          <a:bodyPr/>
          <a:lstStyle/>
          <a:p>
            <a:fld id="{EE6B4B11-9538-48C2-A03B-57C923024A3C}" type="slidenum">
              <a:rPr kumimoji="1" lang="ja-JP" altLang="en-US" smtClean="0"/>
              <a:t>4</a:t>
            </a:fld>
            <a:r>
              <a:rPr kumimoji="1" lang="ja-JP" altLang="en-US"/>
              <a:t>ページ</a:t>
            </a:r>
            <a:endParaRPr kumimoji="1" lang="ja-JP" altLang="en-US" dirty="0"/>
          </a:p>
        </p:txBody>
      </p:sp>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9649" y="137281"/>
            <a:ext cx="11552701" cy="97439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2.1.2.3</a:t>
            </a:r>
            <a:r>
              <a:rPr kumimoji="1" lang="ja-JP" altLang="en-US" sz="2800" dirty="0">
                <a:latin typeface="+mn-ea"/>
                <a:ea typeface="+mn-ea"/>
              </a:rPr>
              <a:t>　</a:t>
            </a:r>
            <a:r>
              <a:rPr kumimoji="1" lang="en-US" altLang="ja-JP" sz="2800" dirty="0">
                <a:latin typeface="+mn-ea"/>
                <a:ea typeface="+mn-ea"/>
              </a:rPr>
              <a:t>125AF</a:t>
            </a:r>
            <a:r>
              <a:rPr kumimoji="1" lang="ja-JP" altLang="en-US" sz="2800" dirty="0">
                <a:latin typeface="+mn-ea"/>
                <a:ea typeface="+mn-ea"/>
              </a:rPr>
              <a:t>　</a:t>
            </a:r>
            <a:r>
              <a:rPr kumimoji="1" lang="en-US" altLang="ja-JP" sz="2800" dirty="0">
                <a:latin typeface="+mn-ea"/>
                <a:ea typeface="+mn-ea"/>
              </a:rPr>
              <a:t>BW125JAGU+OTP-6000N-5-3P-SCCR</a:t>
            </a:r>
            <a:br>
              <a:rPr kumimoji="1" lang="en-US" altLang="ja-JP" sz="2400" dirty="0">
                <a:latin typeface="+mn-ea"/>
                <a:ea typeface="+mn-ea"/>
              </a:rPr>
            </a:br>
            <a:r>
              <a:rPr kumimoji="1" lang="en-US" altLang="ja-JP" sz="24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4" y="2343209"/>
            <a:ext cx="4206088" cy="863943"/>
            <a:chOff x="2590183" y="2049088"/>
            <a:chExt cx="4206088" cy="1000511"/>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16831" y="1570939"/>
              <a:ext cx="252012" cy="27053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9AD214D-565F-1E9C-0782-FDA95737E0B1}"/>
              </a:ext>
            </a:extLst>
          </p:cNvPr>
          <p:cNvGrpSpPr/>
          <p:nvPr/>
        </p:nvGrpSpPr>
        <p:grpSpPr>
          <a:xfrm>
            <a:off x="9300891" y="1908981"/>
            <a:ext cx="2624470" cy="1200329"/>
            <a:chOff x="9536556" y="1763265"/>
            <a:chExt cx="2624470" cy="1200329"/>
          </a:xfrm>
        </p:grpSpPr>
        <p:sp>
          <p:nvSpPr>
            <p:cNvPr id="11" name="円弧 10">
              <a:extLst>
                <a:ext uri="{FF2B5EF4-FFF2-40B4-BE49-F238E27FC236}">
                  <a16:creationId xmlns:a16="http://schemas.microsoft.com/office/drawing/2014/main" id="{1EFC838A-5DAC-324C-EEB0-EBF8B9C44313}"/>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E76ADE-2A12-BEBA-F0A0-8DB4B9387F5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7CC32844-5DDC-CF2E-F58A-3009327630C2}"/>
              </a:ext>
            </a:extLst>
          </p:cNvPr>
          <p:cNvSpPr>
            <a:spLocks noGrp="1"/>
          </p:cNvSpPr>
          <p:nvPr>
            <p:ph type="sldNum" sz="quarter" idx="12"/>
          </p:nvPr>
        </p:nvSpPr>
        <p:spPr/>
        <p:txBody>
          <a:bodyPr/>
          <a:lstStyle/>
          <a:p>
            <a:fld id="{E7784300-A231-4CE8-BF2A-B73085566916}" type="slidenum">
              <a:rPr kumimoji="1" lang="ja-JP" altLang="en-US" smtClean="0"/>
              <a:t>40</a:t>
            </a:fld>
            <a:r>
              <a:rPr kumimoji="1" lang="ja-JP" altLang="en-US"/>
              <a:t>ページ</a:t>
            </a:r>
            <a:endParaRPr kumimoji="1" lang="ja-JP" altLang="en-US" dirty="0"/>
          </a:p>
        </p:txBody>
      </p:sp>
    </p:spTree>
    <p:extLst>
      <p:ext uri="{BB962C8B-B14F-4D97-AF65-F5344CB8AC3E}">
        <p14:creationId xmlns:p14="http://schemas.microsoft.com/office/powerpoint/2010/main" val="293499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a:xfrm>
            <a:off x="838200" y="136526"/>
            <a:ext cx="10515600" cy="520700"/>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49253E5-681A-863D-5845-05AD685158A4}"/>
              </a:ext>
            </a:extLst>
          </p:cNvPr>
          <p:cNvSpPr>
            <a:spLocks noGrp="1"/>
          </p:cNvSpPr>
          <p:nvPr>
            <p:ph type="sldNum" sz="quarter" idx="12"/>
          </p:nvPr>
        </p:nvSpPr>
        <p:spPr/>
        <p:txBody>
          <a:bodyPr/>
          <a:lstStyle/>
          <a:p>
            <a:fld id="{E7784300-A231-4CE8-BF2A-B73085566916}" type="slidenum">
              <a:rPr kumimoji="1" lang="ja-JP" altLang="en-US" smtClean="0"/>
              <a:t>41</a:t>
            </a:fld>
            <a:r>
              <a:rPr kumimoji="1" lang="ja-JP" altLang="en-US"/>
              <a:t>ページ</a:t>
            </a:r>
            <a:endParaRPr kumimoji="1" lang="ja-JP" altLang="en-US" dirty="0"/>
          </a:p>
        </p:txBody>
      </p:sp>
    </p:spTree>
    <p:extLst>
      <p:ext uri="{BB962C8B-B14F-4D97-AF65-F5344CB8AC3E}">
        <p14:creationId xmlns:p14="http://schemas.microsoft.com/office/powerpoint/2010/main" val="54326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3270" y="234333"/>
            <a:ext cx="11505460"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2.1.2.4</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BW250JAGU+OTP-9000-3P-M10-SCCR</a:t>
            </a:r>
            <a:br>
              <a:rPr kumimoji="1" lang="en-US" altLang="ja-JP" sz="28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lang="en-US" altLang="ja-JP" dirty="0">
                  <a:solidFill>
                    <a:srgbClr val="0070C0"/>
                  </a:solidFill>
                </a:rPr>
                <a:t>-250K</a:t>
              </a:r>
              <a:r>
                <a:rPr kumimoji="1" lang="en-US" altLang="ja-JP" dirty="0">
                  <a:solidFill>
                    <a:srgbClr val="0070C0"/>
                  </a:solidFill>
                </a:rPr>
                <a:t>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A5CF2A85-BB2F-3EB1-73C0-EFA6F0AE4913}"/>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3E2CCA3A-55C4-A5B6-0D1D-A52A782E61DF}"/>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6C51076-99DC-80A2-5279-158B3547EB86}"/>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a:t>
              </a:r>
              <a:r>
                <a:rPr lang="ja-JP" altLang="en-US" sz="2000" dirty="0">
                  <a:solidFill>
                    <a:srgbClr val="0070C0"/>
                  </a:solidFill>
                </a:rPr>
                <a:t>不</a:t>
              </a:r>
              <a:r>
                <a:rPr kumimoji="1" lang="ja-JP" altLang="en-US" sz="2000" dirty="0">
                  <a:solidFill>
                    <a:srgbClr val="0070C0"/>
                  </a:solidFill>
                </a:rPr>
                <a:t>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938D4C3F-921E-7427-7E8A-157A276F59B8}"/>
              </a:ext>
            </a:extLst>
          </p:cNvPr>
          <p:cNvSpPr>
            <a:spLocks noGrp="1"/>
          </p:cNvSpPr>
          <p:nvPr>
            <p:ph type="sldNum" sz="quarter" idx="12"/>
          </p:nvPr>
        </p:nvSpPr>
        <p:spPr/>
        <p:txBody>
          <a:bodyPr/>
          <a:lstStyle/>
          <a:p>
            <a:fld id="{E7784300-A231-4CE8-BF2A-B73085566916}" type="slidenum">
              <a:rPr kumimoji="1" lang="ja-JP" altLang="en-US" smtClean="0"/>
              <a:t>42</a:t>
            </a:fld>
            <a:r>
              <a:rPr kumimoji="1" lang="ja-JP" altLang="en-US"/>
              <a:t>ページ</a:t>
            </a:r>
            <a:endParaRPr kumimoji="1" lang="ja-JP" altLang="en-US" dirty="0"/>
          </a:p>
        </p:txBody>
      </p:sp>
    </p:spTree>
    <p:extLst>
      <p:ext uri="{BB962C8B-B14F-4D97-AF65-F5344CB8AC3E}">
        <p14:creationId xmlns:p14="http://schemas.microsoft.com/office/powerpoint/2010/main" val="64671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230250"/>
            <a:ext cx="10515600" cy="460498"/>
          </a:xfrm>
        </p:spPr>
        <p:txBody>
          <a:bodyPr>
            <a:normAutofit fontScale="90000"/>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75AD122-BDB1-67CF-A2B5-C17049677919}"/>
              </a:ext>
            </a:extLst>
          </p:cNvPr>
          <p:cNvSpPr>
            <a:spLocks noGrp="1"/>
          </p:cNvSpPr>
          <p:nvPr>
            <p:ph type="sldNum" sz="quarter" idx="12"/>
          </p:nvPr>
        </p:nvSpPr>
        <p:spPr/>
        <p:txBody>
          <a:bodyPr/>
          <a:lstStyle/>
          <a:p>
            <a:fld id="{E7784300-A231-4CE8-BF2A-B73085566916}" type="slidenum">
              <a:rPr kumimoji="1" lang="ja-JP" altLang="en-US" smtClean="0"/>
              <a:t>43</a:t>
            </a:fld>
            <a:r>
              <a:rPr kumimoji="1" lang="ja-JP" altLang="en-US"/>
              <a:t>ページ</a:t>
            </a:r>
            <a:endParaRPr kumimoji="1" lang="ja-JP" altLang="en-US" dirty="0"/>
          </a:p>
        </p:txBody>
      </p:sp>
    </p:spTree>
    <p:extLst>
      <p:ext uri="{BB962C8B-B14F-4D97-AF65-F5344CB8AC3E}">
        <p14:creationId xmlns:p14="http://schemas.microsoft.com/office/powerpoint/2010/main" val="1410415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2862" y="156693"/>
            <a:ext cx="11171096" cy="91181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2.1.2.5</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BW250RAGU+OTP-9000-3P-M10-SCCR</a:t>
            </a:r>
            <a:br>
              <a:rPr kumimoji="1" lang="en-US" altLang="ja-JP" sz="3600" dirty="0">
                <a:latin typeface="+mn-ea"/>
                <a:ea typeface="+mn-ea"/>
              </a:rPr>
            </a:br>
            <a:r>
              <a:rPr kumimoji="1" lang="en-US" altLang="ja-JP" sz="20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0419109-6624-F4E2-C9B2-F5FA40CE3BD0}"/>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79AB0155-2772-434F-22A4-F0E6DA471A9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587612C-06B9-3392-4BDB-3FCC4E4A1BAA}"/>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72806DD8-066E-A0ED-EC08-4A9B6D738A20}"/>
              </a:ext>
            </a:extLst>
          </p:cNvPr>
          <p:cNvSpPr>
            <a:spLocks noGrp="1"/>
          </p:cNvSpPr>
          <p:nvPr>
            <p:ph type="sldNum" sz="quarter" idx="12"/>
          </p:nvPr>
        </p:nvSpPr>
        <p:spPr/>
        <p:txBody>
          <a:bodyPr/>
          <a:lstStyle/>
          <a:p>
            <a:fld id="{E7784300-A231-4CE8-BF2A-B73085566916}" type="slidenum">
              <a:rPr kumimoji="1" lang="ja-JP" altLang="en-US" smtClean="0"/>
              <a:t>44</a:t>
            </a:fld>
            <a:r>
              <a:rPr kumimoji="1" lang="ja-JP" altLang="en-US"/>
              <a:t>ページ</a:t>
            </a:r>
            <a:endParaRPr kumimoji="1" lang="ja-JP" altLang="en-US" dirty="0"/>
          </a:p>
        </p:txBody>
      </p:sp>
    </p:spTree>
    <p:extLst>
      <p:ext uri="{BB962C8B-B14F-4D97-AF65-F5344CB8AC3E}">
        <p14:creationId xmlns:p14="http://schemas.microsoft.com/office/powerpoint/2010/main" val="3928665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AAB0BEE-D629-6B76-33AE-A296F12E8D25}"/>
              </a:ext>
            </a:extLst>
          </p:cNvPr>
          <p:cNvSpPr>
            <a:spLocks noGrp="1"/>
          </p:cNvSpPr>
          <p:nvPr>
            <p:ph type="sldNum" sz="quarter" idx="12"/>
          </p:nvPr>
        </p:nvSpPr>
        <p:spPr/>
        <p:txBody>
          <a:bodyPr/>
          <a:lstStyle/>
          <a:p>
            <a:fld id="{E7784300-A231-4CE8-BF2A-B73085566916}" type="slidenum">
              <a:rPr kumimoji="1" lang="ja-JP" altLang="en-US" smtClean="0"/>
              <a:t>45</a:t>
            </a:fld>
            <a:r>
              <a:rPr kumimoji="1" lang="ja-JP" altLang="en-US"/>
              <a:t>ページ</a:t>
            </a:r>
            <a:endParaRPr kumimoji="1" lang="ja-JP" altLang="en-US" dirty="0"/>
          </a:p>
        </p:txBody>
      </p:sp>
    </p:spTree>
    <p:extLst>
      <p:ext uri="{BB962C8B-B14F-4D97-AF65-F5344CB8AC3E}">
        <p14:creationId xmlns:p14="http://schemas.microsoft.com/office/powerpoint/2010/main" val="177013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4848AF7-2AC0-1B90-F76B-0928F8CD8E74}"/>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17" name="図 16">
            <a:extLst>
              <a:ext uri="{FF2B5EF4-FFF2-40B4-BE49-F238E27FC236}">
                <a16:creationId xmlns:a16="http://schemas.microsoft.com/office/drawing/2014/main" id="{A4A86CEA-4355-AA9D-D390-69C1A81EB33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94400" y="172518"/>
            <a:ext cx="1127182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BW400SAGU+OTP-7000-3P-SCCR</a:t>
            </a:r>
            <a:br>
              <a:rPr kumimoji="1" lang="en-US" altLang="ja-JP" sz="4000" dirty="0">
                <a:latin typeface="+mn-ea"/>
                <a:ea typeface="+mn-ea"/>
              </a:rPr>
            </a:br>
            <a:r>
              <a:rPr kumimoji="1" lang="en-US" altLang="ja-JP" sz="22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D9F9B2E-F7D3-DB30-6726-F75F032ABD1C}"/>
              </a:ext>
            </a:extLst>
          </p:cNvPr>
          <p:cNvGrpSpPr/>
          <p:nvPr/>
        </p:nvGrpSpPr>
        <p:grpSpPr>
          <a:xfrm>
            <a:off x="9339005" y="1763265"/>
            <a:ext cx="2766856" cy="1200329"/>
            <a:chOff x="9339005" y="1763265"/>
            <a:chExt cx="2766856" cy="1200329"/>
          </a:xfrm>
        </p:grpSpPr>
        <p:sp>
          <p:nvSpPr>
            <p:cNvPr id="11" name="円弧 10">
              <a:extLst>
                <a:ext uri="{FF2B5EF4-FFF2-40B4-BE49-F238E27FC236}">
                  <a16:creationId xmlns:a16="http://schemas.microsoft.com/office/drawing/2014/main" id="{1CCC4A28-8A39-D0F0-2D05-AD5C02E86418}"/>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B0CDD8-20D2-51B6-D8F8-A8371747A6A2}"/>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16" name="円弧 15">
              <a:extLst>
                <a:ext uri="{FF2B5EF4-FFF2-40B4-BE49-F238E27FC236}">
                  <a16:creationId xmlns:a16="http://schemas.microsoft.com/office/drawing/2014/main" id="{B7DB638F-CA20-D9C5-16A2-D6E59ECFE17D}"/>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
        <p:nvSpPr>
          <p:cNvPr id="28" name="スライド番号プレースホルダー 27">
            <a:extLst>
              <a:ext uri="{FF2B5EF4-FFF2-40B4-BE49-F238E27FC236}">
                <a16:creationId xmlns:a16="http://schemas.microsoft.com/office/drawing/2014/main" id="{B94DFD6B-CE0C-3C97-D088-3D8254862240}"/>
              </a:ext>
            </a:extLst>
          </p:cNvPr>
          <p:cNvSpPr>
            <a:spLocks noGrp="1"/>
          </p:cNvSpPr>
          <p:nvPr>
            <p:ph type="sldNum" sz="quarter" idx="12"/>
          </p:nvPr>
        </p:nvSpPr>
        <p:spPr/>
        <p:txBody>
          <a:bodyPr/>
          <a:lstStyle/>
          <a:p>
            <a:fld id="{E7784300-A231-4CE8-BF2A-B73085566916}" type="slidenum">
              <a:rPr kumimoji="1" lang="ja-JP" altLang="en-US" smtClean="0"/>
              <a:t>46</a:t>
            </a:fld>
            <a:r>
              <a:rPr kumimoji="1" lang="ja-JP" altLang="en-US"/>
              <a:t>ページ</a:t>
            </a:r>
            <a:endParaRPr kumimoji="1" lang="ja-JP" altLang="en-US" dirty="0"/>
          </a:p>
        </p:txBody>
      </p:sp>
    </p:spTree>
    <p:extLst>
      <p:ext uri="{BB962C8B-B14F-4D97-AF65-F5344CB8AC3E}">
        <p14:creationId xmlns:p14="http://schemas.microsoft.com/office/powerpoint/2010/main" val="2002631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4882247-D11D-F603-F316-23F2A0577EED}"/>
              </a:ext>
            </a:extLst>
          </p:cNvPr>
          <p:cNvSpPr>
            <a:spLocks noGrp="1"/>
          </p:cNvSpPr>
          <p:nvPr>
            <p:ph type="sldNum" sz="quarter" idx="12"/>
          </p:nvPr>
        </p:nvSpPr>
        <p:spPr/>
        <p:txBody>
          <a:bodyPr/>
          <a:lstStyle/>
          <a:p>
            <a:fld id="{E7784300-A231-4CE8-BF2A-B73085566916}" type="slidenum">
              <a:rPr kumimoji="1" lang="ja-JP" altLang="en-US" smtClean="0"/>
              <a:t>47</a:t>
            </a:fld>
            <a:r>
              <a:rPr kumimoji="1" lang="ja-JP" altLang="en-US"/>
              <a:t>ページ</a:t>
            </a:r>
            <a:endParaRPr kumimoji="1" lang="ja-JP" altLang="en-US" dirty="0"/>
          </a:p>
        </p:txBody>
      </p:sp>
    </p:spTree>
    <p:extLst>
      <p:ext uri="{BB962C8B-B14F-4D97-AF65-F5344CB8AC3E}">
        <p14:creationId xmlns:p14="http://schemas.microsoft.com/office/powerpoint/2010/main" val="278099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381741" y="262016"/>
            <a:ext cx="11398928"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ｰ</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NF125-HVU+OTP-1000N-3P-SCCR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NF250-HVU+OTP-2000-3-3P-SCCR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NF400-SWU+OTP-8000-3-3P-SCCR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B6E173BA-D756-808E-F1AD-33D6F5DB4475}"/>
              </a:ext>
            </a:extLst>
          </p:cNvPr>
          <p:cNvSpPr>
            <a:spLocks noGrp="1"/>
          </p:cNvSpPr>
          <p:nvPr>
            <p:ph type="sldNum" sz="quarter" idx="12"/>
          </p:nvPr>
        </p:nvSpPr>
        <p:spPr/>
        <p:txBody>
          <a:bodyPr/>
          <a:lstStyle/>
          <a:p>
            <a:fld id="{E7784300-A231-4CE8-BF2A-B73085566916}" type="slidenum">
              <a:rPr kumimoji="1" lang="ja-JP" altLang="en-US" smtClean="0"/>
              <a:t>48</a:t>
            </a:fld>
            <a:r>
              <a:rPr kumimoji="1" lang="ja-JP" altLang="en-US"/>
              <a:t>ページ</a:t>
            </a:r>
            <a:endParaRPr kumimoji="1" lang="ja-JP" altLang="en-US" dirty="0"/>
          </a:p>
        </p:txBody>
      </p:sp>
    </p:spTree>
    <p:extLst>
      <p:ext uri="{BB962C8B-B14F-4D97-AF65-F5344CB8AC3E}">
        <p14:creationId xmlns:p14="http://schemas.microsoft.com/office/powerpoint/2010/main" val="397878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80C2ED22-38BF-0497-ACF9-90F7C7212D4A}"/>
              </a:ext>
            </a:extLst>
          </p:cNvPr>
          <p:cNvGrpSpPr/>
          <p:nvPr/>
        </p:nvGrpSpPr>
        <p:grpSpPr>
          <a:xfrm>
            <a:off x="8422749" y="714475"/>
            <a:ext cx="1121287" cy="2121061"/>
            <a:chOff x="6506434" y="944544"/>
            <a:chExt cx="1938340" cy="3570197"/>
          </a:xfrm>
        </p:grpSpPr>
        <p:pic>
          <p:nvPicPr>
            <p:cNvPr id="31" name="図 30">
              <a:extLst>
                <a:ext uri="{FF2B5EF4-FFF2-40B4-BE49-F238E27FC236}">
                  <a16:creationId xmlns:a16="http://schemas.microsoft.com/office/drawing/2014/main" id="{D686C8FF-B4A8-59B4-7A80-403BFA21CF8A}"/>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2" name="グループ化 31">
              <a:extLst>
                <a:ext uri="{FF2B5EF4-FFF2-40B4-BE49-F238E27FC236}">
                  <a16:creationId xmlns:a16="http://schemas.microsoft.com/office/drawing/2014/main" id="{99503B54-89FB-1EE5-A0CB-19D865298F8F}"/>
                </a:ext>
              </a:extLst>
            </p:cNvPr>
            <p:cNvGrpSpPr/>
            <p:nvPr/>
          </p:nvGrpSpPr>
          <p:grpSpPr>
            <a:xfrm>
              <a:off x="6506434" y="2164256"/>
              <a:ext cx="1938340" cy="2350485"/>
              <a:chOff x="1322938" y="3352011"/>
              <a:chExt cx="1938340" cy="2350485"/>
            </a:xfrm>
          </p:grpSpPr>
          <p:pic>
            <p:nvPicPr>
              <p:cNvPr id="33" name="図 32">
                <a:extLst>
                  <a:ext uri="{FF2B5EF4-FFF2-40B4-BE49-F238E27FC236}">
                    <a16:creationId xmlns:a16="http://schemas.microsoft.com/office/drawing/2014/main" id="{735021C9-E521-56A1-8BB1-F494CE93871D}"/>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51" name="グループ化 50">
                <a:extLst>
                  <a:ext uri="{FF2B5EF4-FFF2-40B4-BE49-F238E27FC236}">
                    <a16:creationId xmlns:a16="http://schemas.microsoft.com/office/drawing/2014/main" id="{A11C2A6A-4D10-275D-31F9-0E1A5C34C2E4}"/>
                  </a:ext>
                </a:extLst>
              </p:cNvPr>
              <p:cNvGrpSpPr/>
              <p:nvPr/>
            </p:nvGrpSpPr>
            <p:grpSpPr>
              <a:xfrm>
                <a:off x="1850704" y="3352011"/>
                <a:ext cx="976472" cy="1468125"/>
                <a:chOff x="1850704" y="3352011"/>
                <a:chExt cx="976472" cy="1468125"/>
              </a:xfrm>
            </p:grpSpPr>
            <p:cxnSp>
              <p:nvCxnSpPr>
                <p:cNvPr id="55" name="直線コネクタ 54">
                  <a:extLst>
                    <a:ext uri="{FF2B5EF4-FFF2-40B4-BE49-F238E27FC236}">
                      <a16:creationId xmlns:a16="http://schemas.microsoft.com/office/drawing/2014/main" id="{1B2A848D-9D08-5E2C-F561-AD306B1EE92A}"/>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AC7C292-2DB9-F310-B376-CB3BD5DCF4B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397D50-2D3D-294B-8F74-A05CAC5A477F}"/>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0" name="図 29">
            <a:extLst>
              <a:ext uri="{FF2B5EF4-FFF2-40B4-BE49-F238E27FC236}">
                <a16:creationId xmlns:a16="http://schemas.microsoft.com/office/drawing/2014/main" id="{05367615-E473-718D-8586-941F0F507068}"/>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07" y="229784"/>
            <a:ext cx="11397277" cy="929035"/>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18</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709883"/>
            <a:ext cx="0" cy="554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16211" y="2709883"/>
            <a:ext cx="166945" cy="603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34394" y="2731676"/>
            <a:ext cx="302746" cy="539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363421" cy="1443186"/>
            <a:chOff x="933056" y="4499294"/>
            <a:chExt cx="3363421" cy="1443186"/>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363421" cy="707886"/>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lang="ja-JP" altLang="en-US" sz="2000" dirty="0">
                  <a:solidFill>
                    <a:srgbClr val="0070C0"/>
                  </a:solidFill>
                </a:rPr>
                <a:t>最大</a:t>
              </a:r>
              <a:r>
                <a:rPr lang="en-US" altLang="ja-JP" sz="2000" dirty="0">
                  <a:solidFill>
                    <a:srgbClr val="0070C0"/>
                  </a:solidFill>
                </a:rPr>
                <a:t>12</a:t>
              </a:r>
              <a:r>
                <a:rPr lang="ja-JP" altLang="en-US" sz="2000" dirty="0">
                  <a:solidFill>
                    <a:srgbClr val="0070C0"/>
                  </a:solidFill>
                </a:rPr>
                <a:t>分岐　   </a:t>
              </a:r>
              <a:r>
                <a:rPr lang="en-US" altLang="ja-JP" sz="2000" dirty="0">
                  <a:solidFill>
                    <a:srgbClr val="0070C0"/>
                  </a:solidFill>
                </a:rPr>
                <a:t>SCCR18kA</a:t>
              </a: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75045" y="4994871"/>
              <a:ext cx="236899" cy="2425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ー 27">
            <a:extLst>
              <a:ext uri="{FF2B5EF4-FFF2-40B4-BE49-F238E27FC236}">
                <a16:creationId xmlns:a16="http://schemas.microsoft.com/office/drawing/2014/main" id="{63353267-BE16-28D7-714F-1702BC33F13C}"/>
              </a:ext>
            </a:extLst>
          </p:cNvPr>
          <p:cNvSpPr>
            <a:spLocks noGrp="1"/>
          </p:cNvSpPr>
          <p:nvPr>
            <p:ph type="sldNum" sz="quarter" idx="12"/>
          </p:nvPr>
        </p:nvSpPr>
        <p:spPr/>
        <p:txBody>
          <a:bodyPr/>
          <a:lstStyle/>
          <a:p>
            <a:fld id="{E7784300-A231-4CE8-BF2A-B73085566916}" type="slidenum">
              <a:rPr kumimoji="1" lang="ja-JP" altLang="en-US" smtClean="0"/>
              <a:t>49</a:t>
            </a:fld>
            <a:r>
              <a:rPr kumimoji="1" lang="ja-JP" altLang="en-US"/>
              <a:t>ページ</a:t>
            </a:r>
            <a:endParaRPr kumimoji="1" lang="ja-JP" altLang="en-US" dirty="0"/>
          </a:p>
        </p:txBody>
      </p:sp>
    </p:spTree>
    <p:extLst>
      <p:ext uri="{BB962C8B-B14F-4D97-AF65-F5344CB8AC3E}">
        <p14:creationId xmlns:p14="http://schemas.microsoft.com/office/powerpoint/2010/main" val="133152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1" name="スライド番号プレースホルダー 10">
            <a:extLst>
              <a:ext uri="{FF2B5EF4-FFF2-40B4-BE49-F238E27FC236}">
                <a16:creationId xmlns:a16="http://schemas.microsoft.com/office/drawing/2014/main" id="{E6FBEA1E-6993-D88F-DE7D-0F07507E38FF}"/>
              </a:ext>
            </a:extLst>
          </p:cNvPr>
          <p:cNvSpPr>
            <a:spLocks noGrp="1"/>
          </p:cNvSpPr>
          <p:nvPr>
            <p:ph type="sldNum" sz="quarter" idx="12"/>
          </p:nvPr>
        </p:nvSpPr>
        <p:spPr/>
        <p:txBody>
          <a:bodyPr/>
          <a:lstStyle/>
          <a:p>
            <a:fld id="{EE6B4B11-9538-48C2-A03B-57C923024A3C}" type="slidenum">
              <a:rPr kumimoji="1" lang="ja-JP" altLang="en-US" smtClean="0"/>
              <a:t>5</a:t>
            </a:fld>
            <a:r>
              <a:rPr kumimoji="1" lang="ja-JP" altLang="en-US"/>
              <a:t>ページ</a:t>
            </a:r>
            <a:endParaRPr kumimoji="1" lang="ja-JP" altLang="en-US" dirty="0"/>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20700"/>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extLst>
              <p:ext uri="{D42A27DB-BD31-4B8C-83A1-F6EECF244321}">
                <p14:modId xmlns:p14="http://schemas.microsoft.com/office/powerpoint/2010/main" val="2900560322"/>
              </p:ext>
            </p:extLst>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843303"/>
            <a:ext cx="7765448" cy="1487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1604020-204D-3CBF-0486-A92ED040B2CE}"/>
              </a:ext>
            </a:extLst>
          </p:cNvPr>
          <p:cNvSpPr>
            <a:spLocks noGrp="1"/>
          </p:cNvSpPr>
          <p:nvPr>
            <p:ph type="sldNum" sz="quarter" idx="12"/>
          </p:nvPr>
        </p:nvSpPr>
        <p:spPr/>
        <p:txBody>
          <a:bodyPr/>
          <a:lstStyle/>
          <a:p>
            <a:fld id="{E7784300-A231-4CE8-BF2A-B73085566916}" type="slidenum">
              <a:rPr kumimoji="1" lang="ja-JP" altLang="en-US" smtClean="0"/>
              <a:t>50</a:t>
            </a:fld>
            <a:r>
              <a:rPr kumimoji="1" lang="ja-JP" altLang="en-US"/>
              <a:t>ページ</a:t>
            </a:r>
            <a:endParaRPr kumimoji="1" lang="ja-JP" altLang="en-US" dirty="0"/>
          </a:p>
        </p:txBody>
      </p:sp>
    </p:spTree>
    <p:extLst>
      <p:ext uri="{BB962C8B-B14F-4D97-AF65-F5344CB8AC3E}">
        <p14:creationId xmlns:p14="http://schemas.microsoft.com/office/powerpoint/2010/main" val="131028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B7F3D644-C0F0-E51F-5F14-2BA485CF88D4}"/>
              </a:ext>
            </a:extLst>
          </p:cNvPr>
          <p:cNvGrpSpPr/>
          <p:nvPr/>
        </p:nvGrpSpPr>
        <p:grpSpPr>
          <a:xfrm>
            <a:off x="8562960" y="671742"/>
            <a:ext cx="897766" cy="2090597"/>
            <a:chOff x="7072311" y="754285"/>
            <a:chExt cx="1521970" cy="3727983"/>
          </a:xfrm>
        </p:grpSpPr>
        <p:pic>
          <p:nvPicPr>
            <p:cNvPr id="32" name="図 31">
              <a:extLst>
                <a:ext uri="{FF2B5EF4-FFF2-40B4-BE49-F238E27FC236}">
                  <a16:creationId xmlns:a16="http://schemas.microsoft.com/office/drawing/2014/main" id="{E5E389A9-E224-6540-B859-C1B643EBD96F}"/>
                </a:ext>
              </a:extLst>
            </p:cNvPr>
            <p:cNvPicPr>
              <a:picLocks noChangeAspect="1"/>
            </p:cNvPicPr>
            <p:nvPr/>
          </p:nvPicPr>
          <p:blipFill>
            <a:blip r:embed="rId2"/>
            <a:stretch>
              <a:fillRect/>
            </a:stretch>
          </p:blipFill>
          <p:spPr>
            <a:xfrm>
              <a:off x="7378766" y="754285"/>
              <a:ext cx="907001" cy="1584429"/>
            </a:xfrm>
            <a:prstGeom prst="rect">
              <a:avLst/>
            </a:prstGeom>
          </p:spPr>
        </p:pic>
        <p:pic>
          <p:nvPicPr>
            <p:cNvPr id="33" name="図 32">
              <a:extLst>
                <a:ext uri="{FF2B5EF4-FFF2-40B4-BE49-F238E27FC236}">
                  <a16:creationId xmlns:a16="http://schemas.microsoft.com/office/drawing/2014/main" id="{754F0283-F527-EBDB-AFF9-96877CAC9587}"/>
                </a:ext>
              </a:extLst>
            </p:cNvPr>
            <p:cNvPicPr>
              <a:picLocks noChangeAspect="1"/>
            </p:cNvPicPr>
            <p:nvPr/>
          </p:nvPicPr>
          <p:blipFill>
            <a:blip r:embed="rId3"/>
            <a:stretch>
              <a:fillRect/>
            </a:stretch>
          </p:blipFill>
          <p:spPr>
            <a:xfrm>
              <a:off x="7072311" y="3387358"/>
              <a:ext cx="1521970" cy="1094910"/>
            </a:xfrm>
            <a:prstGeom prst="rect">
              <a:avLst/>
            </a:prstGeom>
          </p:spPr>
        </p:pic>
        <p:grpSp>
          <p:nvGrpSpPr>
            <p:cNvPr id="51" name="グループ化 50">
              <a:extLst>
                <a:ext uri="{FF2B5EF4-FFF2-40B4-BE49-F238E27FC236}">
                  <a16:creationId xmlns:a16="http://schemas.microsoft.com/office/drawing/2014/main" id="{366E13E1-94FC-B0E3-166E-1A870320854C}"/>
                </a:ext>
              </a:extLst>
            </p:cNvPr>
            <p:cNvGrpSpPr/>
            <p:nvPr/>
          </p:nvGrpSpPr>
          <p:grpSpPr>
            <a:xfrm>
              <a:off x="7362444" y="2214842"/>
              <a:ext cx="976472" cy="1468125"/>
              <a:chOff x="1850704" y="3352011"/>
              <a:chExt cx="976472" cy="1468125"/>
            </a:xfrm>
          </p:grpSpPr>
          <p:cxnSp>
            <p:nvCxnSpPr>
              <p:cNvPr id="55" name="直線コネクタ 54">
                <a:extLst>
                  <a:ext uri="{FF2B5EF4-FFF2-40B4-BE49-F238E27FC236}">
                    <a16:creationId xmlns:a16="http://schemas.microsoft.com/office/drawing/2014/main" id="{247304DC-1E13-6D1A-2A73-404EB825211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2D3D75C-262D-313F-AA14-63AF6D56241F}"/>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1DA151F-E0B0-97AC-DB95-B7FA9BF88159}"/>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図 30">
            <a:extLst>
              <a:ext uri="{FF2B5EF4-FFF2-40B4-BE49-F238E27FC236}">
                <a16:creationId xmlns:a16="http://schemas.microsoft.com/office/drawing/2014/main" id="{806A6368-F16C-E052-D08B-39ECDC8DB8B0}"/>
              </a:ext>
            </a:extLst>
          </p:cNvPr>
          <p:cNvPicPr>
            <a:picLocks noChangeAspect="1"/>
          </p:cNvPicPr>
          <p:nvPr/>
        </p:nvPicPr>
        <p:blipFill>
          <a:blip r:embed="rId2"/>
          <a:stretch>
            <a:fillRect/>
          </a:stretch>
        </p:blipFill>
        <p:spPr>
          <a:xfrm>
            <a:off x="1620841" y="1151002"/>
            <a:ext cx="907001" cy="1584429"/>
          </a:xfrm>
          <a:prstGeom prst="rect">
            <a:avLst/>
          </a:prstGeom>
        </p:spPr>
      </p:pic>
      <p:pic>
        <p:nvPicPr>
          <p:cNvPr id="28" name="図 27">
            <a:extLst>
              <a:ext uri="{FF2B5EF4-FFF2-40B4-BE49-F238E27FC236}">
                <a16:creationId xmlns:a16="http://schemas.microsoft.com/office/drawing/2014/main" id="{BF275A1C-4823-F0A9-94B9-C2D69ACD132B}"/>
              </a:ext>
            </a:extLst>
          </p:cNvPr>
          <p:cNvPicPr>
            <a:picLocks noChangeAspect="1"/>
          </p:cNvPicPr>
          <p:nvPr/>
        </p:nvPicPr>
        <p:blipFill>
          <a:blip r:embed="rId3"/>
          <a:stretch>
            <a:fillRect/>
          </a:stretch>
        </p:blipFill>
        <p:spPr>
          <a:xfrm>
            <a:off x="1314386" y="3784075"/>
            <a:ext cx="1521970" cy="109491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439615" y="211667"/>
            <a:ext cx="11312769" cy="94475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NF125-HVU+OTP-1000N-3P-SCCR</a:t>
            </a:r>
            <a:br>
              <a:rPr kumimoji="1" lang="en-US" altLang="ja-JP" sz="31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35kA(AC480V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M5×3</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9" name="グループ化 8">
            <a:extLst>
              <a:ext uri="{FF2B5EF4-FFF2-40B4-BE49-F238E27FC236}">
                <a16:creationId xmlns:a16="http://schemas.microsoft.com/office/drawing/2014/main" id="{DC1BD157-15AE-40B4-A7AD-9C1D2393F08E}"/>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93" y="2688326"/>
            <a:ext cx="4502866" cy="666242"/>
            <a:chOff x="2520686" y="2283487"/>
            <a:chExt cx="4502866"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lang="en-US" altLang="ja-JP" dirty="0">
                  <a:solidFill>
                    <a:srgbClr val="0070C0"/>
                  </a:solidFill>
                </a:rPr>
                <a:t>4</a:t>
              </a:r>
              <a:r>
                <a:rPr kumimoji="1" lang="en-US" altLang="ja-JP" dirty="0">
                  <a:solidFill>
                    <a:srgbClr val="0070C0"/>
                  </a:solidFill>
                </a:rPr>
                <a:t>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9" y="1321145"/>
              <a:ext cx="296911" cy="296025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236499"/>
            <a:ext cx="3405099" cy="2138823"/>
            <a:chOff x="933056" y="4419210"/>
            <a:chExt cx="3405099" cy="2138823"/>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:8-6AWG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3</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19210"/>
              <a:ext cx="2035294" cy="57848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22">
            <a:extLst>
              <a:ext uri="{FF2B5EF4-FFF2-40B4-BE49-F238E27FC236}">
                <a16:creationId xmlns:a16="http://schemas.microsoft.com/office/drawing/2014/main" id="{56CD7EA0-182A-7A78-24EC-B05C2596432A}"/>
              </a:ext>
            </a:extLst>
          </p:cNvPr>
          <p:cNvSpPr>
            <a:spLocks noGrp="1"/>
          </p:cNvSpPr>
          <p:nvPr>
            <p:ph type="sldNum" sz="quarter" idx="12"/>
          </p:nvPr>
        </p:nvSpPr>
        <p:spPr/>
        <p:txBody>
          <a:bodyPr/>
          <a:lstStyle/>
          <a:p>
            <a:fld id="{E7784300-A231-4CE8-BF2A-B73085566916}" type="slidenum">
              <a:rPr kumimoji="1" lang="ja-JP" altLang="en-US" smtClean="0"/>
              <a:t>51</a:t>
            </a:fld>
            <a:r>
              <a:rPr kumimoji="1" lang="ja-JP" altLang="en-US"/>
              <a:t>ページ</a:t>
            </a:r>
            <a:endParaRPr kumimoji="1" lang="ja-JP" altLang="en-US" dirty="0"/>
          </a:p>
        </p:txBody>
      </p:sp>
    </p:spTree>
    <p:extLst>
      <p:ext uri="{BB962C8B-B14F-4D97-AF65-F5344CB8AC3E}">
        <p14:creationId xmlns:p14="http://schemas.microsoft.com/office/powerpoint/2010/main" val="144849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49672"/>
            <a:ext cx="10515600" cy="507553"/>
          </a:xfrm>
        </p:spPr>
        <p:txBody>
          <a:bodyPr>
            <a:normAutofit/>
          </a:bodyPr>
          <a:lstStyle/>
          <a:p>
            <a:r>
              <a:rPr kumimoji="1" lang="en-US" altLang="ja-JP" sz="2800" dirty="0"/>
              <a:t>OTP-1000</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7F1B5E84-6756-2827-B981-7B909FD45D3D}"/>
              </a:ext>
            </a:extLst>
          </p:cNvPr>
          <p:cNvGraphicFramePr>
            <a:graphicFrameLocks noGrp="1"/>
          </p:cNvGraphicFramePr>
          <p:nvPr>
            <p:extLst>
              <p:ext uri="{D42A27DB-BD31-4B8C-83A1-F6EECF244321}">
                <p14:modId xmlns:p14="http://schemas.microsoft.com/office/powerpoint/2010/main" val="4171636180"/>
              </p:ext>
            </p:extLst>
          </p:nvPr>
        </p:nvGraphicFramePr>
        <p:xfrm>
          <a:off x="838200" y="2060854"/>
          <a:ext cx="10825066" cy="1897224"/>
        </p:xfrm>
        <a:graphic>
          <a:graphicData uri="http://schemas.openxmlformats.org/drawingml/2006/table">
            <a:tbl>
              <a:tblPr/>
              <a:tblGrid>
                <a:gridCol w="3120480">
                  <a:extLst>
                    <a:ext uri="{9D8B030D-6E8A-4147-A177-3AD203B41FA5}">
                      <a16:colId xmlns:a16="http://schemas.microsoft.com/office/drawing/2014/main" val="2090003074"/>
                    </a:ext>
                  </a:extLst>
                </a:gridCol>
                <a:gridCol w="772964">
                  <a:extLst>
                    <a:ext uri="{9D8B030D-6E8A-4147-A177-3AD203B41FA5}">
                      <a16:colId xmlns:a16="http://schemas.microsoft.com/office/drawing/2014/main" val="566060547"/>
                    </a:ext>
                  </a:extLst>
                </a:gridCol>
                <a:gridCol w="1359842">
                  <a:extLst>
                    <a:ext uri="{9D8B030D-6E8A-4147-A177-3AD203B41FA5}">
                      <a16:colId xmlns:a16="http://schemas.microsoft.com/office/drawing/2014/main" val="1029632147"/>
                    </a:ext>
                  </a:extLst>
                </a:gridCol>
                <a:gridCol w="1889466">
                  <a:extLst>
                    <a:ext uri="{9D8B030D-6E8A-4147-A177-3AD203B41FA5}">
                      <a16:colId xmlns:a16="http://schemas.microsoft.com/office/drawing/2014/main" val="1158390246"/>
                    </a:ext>
                  </a:extLst>
                </a:gridCol>
                <a:gridCol w="1363422">
                  <a:extLst>
                    <a:ext uri="{9D8B030D-6E8A-4147-A177-3AD203B41FA5}">
                      <a16:colId xmlns:a16="http://schemas.microsoft.com/office/drawing/2014/main" val="3381745642"/>
                    </a:ext>
                  </a:extLst>
                </a:gridCol>
                <a:gridCol w="772964">
                  <a:extLst>
                    <a:ext uri="{9D8B030D-6E8A-4147-A177-3AD203B41FA5}">
                      <a16:colId xmlns:a16="http://schemas.microsoft.com/office/drawing/2014/main" val="2038607145"/>
                    </a:ext>
                  </a:extLst>
                </a:gridCol>
                <a:gridCol w="772964">
                  <a:extLst>
                    <a:ext uri="{9D8B030D-6E8A-4147-A177-3AD203B41FA5}">
                      <a16:colId xmlns:a16="http://schemas.microsoft.com/office/drawing/2014/main" val="4079930344"/>
                    </a:ext>
                  </a:extLst>
                </a:gridCol>
                <a:gridCol w="772964">
                  <a:extLst>
                    <a:ext uri="{9D8B030D-6E8A-4147-A177-3AD203B41FA5}">
                      <a16:colId xmlns:a16="http://schemas.microsoft.com/office/drawing/2014/main" val="628955858"/>
                    </a:ext>
                  </a:extLst>
                </a:gridCol>
              </a:tblGrid>
              <a:tr h="440805">
                <a:tc rowSpan="2">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8 - 6,</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74043724"/>
                  </a:ext>
                </a:extLst>
              </a:tr>
              <a:tr h="507807">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3393560"/>
                  </a:ext>
                </a:extLst>
              </a:tr>
              <a:tr h="44080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3 - 3/0,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14 - 6,</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37306947"/>
                  </a:ext>
                </a:extLst>
              </a:tr>
              <a:tr h="507807">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305299"/>
                  </a:ext>
                </a:extLst>
              </a:tr>
            </a:tbl>
          </a:graphicData>
        </a:graphic>
      </p:graphicFrame>
      <p:sp>
        <p:nvSpPr>
          <p:cNvPr id="7" name="正方形/長方形 6">
            <a:extLst>
              <a:ext uri="{FF2B5EF4-FFF2-40B4-BE49-F238E27FC236}">
                <a16:creationId xmlns:a16="http://schemas.microsoft.com/office/drawing/2014/main" id="{2735B5B2-09CC-84FC-82BA-AB94E0BE5203}"/>
              </a:ext>
            </a:extLst>
          </p:cNvPr>
          <p:cNvSpPr/>
          <p:nvPr/>
        </p:nvSpPr>
        <p:spPr>
          <a:xfrm>
            <a:off x="3897818" y="2053235"/>
            <a:ext cx="7765448" cy="10606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B1FED882-DAAA-FDC4-C6F4-76606EC785BE}"/>
              </a:ext>
            </a:extLst>
          </p:cNvPr>
          <p:cNvSpPr>
            <a:spLocks noGrp="1"/>
          </p:cNvSpPr>
          <p:nvPr>
            <p:ph type="sldNum" sz="quarter" idx="12"/>
          </p:nvPr>
        </p:nvSpPr>
        <p:spPr/>
        <p:txBody>
          <a:bodyPr/>
          <a:lstStyle/>
          <a:p>
            <a:fld id="{E7784300-A231-4CE8-BF2A-B73085566916}" type="slidenum">
              <a:rPr kumimoji="1" lang="ja-JP" altLang="en-US" smtClean="0"/>
              <a:t>52</a:t>
            </a:fld>
            <a:r>
              <a:rPr kumimoji="1" lang="ja-JP" altLang="en-US"/>
              <a:t>ページ</a:t>
            </a:r>
            <a:endParaRPr kumimoji="1" lang="ja-JP" altLang="en-US" dirty="0"/>
          </a:p>
        </p:txBody>
      </p:sp>
    </p:spTree>
    <p:extLst>
      <p:ext uri="{BB962C8B-B14F-4D97-AF65-F5344CB8AC3E}">
        <p14:creationId xmlns:p14="http://schemas.microsoft.com/office/powerpoint/2010/main" val="741281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88193" y="228624"/>
            <a:ext cx="11815613" cy="914097"/>
          </a:xfrm>
        </p:spPr>
        <p:txBody>
          <a:bodyPr>
            <a:normAutofit fontScale="90000"/>
          </a:bodyPr>
          <a:lstStyle/>
          <a:p>
            <a:r>
              <a:rPr kumimoji="1" lang="en-US" altLang="ja-JP" sz="3100" dirty="0">
                <a:latin typeface="+mn-ea"/>
                <a:ea typeface="+mn-ea"/>
              </a:rPr>
              <a:t>2.2.1.3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NF250-HVU+OTP-2000-3-3P-SCCR</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j-cs"/>
              </a:rPr>
              <a:t>225A/250A</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使用不可）</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NF250-HVU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1/0</a:t>
              </a:r>
              <a:r>
                <a:rPr kumimoji="1" lang="en-US" altLang="ja-JP" dirty="0">
                  <a:solidFill>
                    <a:srgbClr val="0070C0"/>
                  </a:solidFill>
                </a:rPr>
                <a:t>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C81D103-C00D-ED18-2829-6435F95E6C2A}"/>
              </a:ext>
            </a:extLst>
          </p:cNvPr>
          <p:cNvSpPr>
            <a:spLocks noGrp="1"/>
          </p:cNvSpPr>
          <p:nvPr>
            <p:ph type="sldNum" sz="quarter" idx="12"/>
          </p:nvPr>
        </p:nvSpPr>
        <p:spPr/>
        <p:txBody>
          <a:bodyPr/>
          <a:lstStyle/>
          <a:p>
            <a:fld id="{E7784300-A231-4CE8-BF2A-B73085566916}" type="slidenum">
              <a:rPr kumimoji="1" lang="ja-JP" altLang="en-US" smtClean="0"/>
              <a:t>53</a:t>
            </a:fld>
            <a:r>
              <a:rPr kumimoji="1" lang="ja-JP" altLang="en-US"/>
              <a:t>ページ</a:t>
            </a:r>
            <a:endParaRPr kumimoji="1" lang="ja-JP" altLang="en-US" dirty="0"/>
          </a:p>
        </p:txBody>
      </p:sp>
    </p:spTree>
    <p:extLst>
      <p:ext uri="{BB962C8B-B14F-4D97-AF65-F5344CB8AC3E}">
        <p14:creationId xmlns:p14="http://schemas.microsoft.com/office/powerpoint/2010/main" val="2536228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99072"/>
            <a:ext cx="10515600" cy="55815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11" name="表 10">
            <a:extLst>
              <a:ext uri="{FF2B5EF4-FFF2-40B4-BE49-F238E27FC236}">
                <a16:creationId xmlns:a16="http://schemas.microsoft.com/office/drawing/2014/main" id="{814439A0-D519-F9CC-DCB0-FBEEC074D7FF}"/>
              </a:ext>
            </a:extLst>
          </p:cNvPr>
          <p:cNvGraphicFramePr>
            <a:graphicFrameLocks noGrp="1"/>
          </p:cNvGraphicFramePr>
          <p:nvPr>
            <p:extLst>
              <p:ext uri="{D42A27DB-BD31-4B8C-83A1-F6EECF244321}">
                <p14:modId xmlns:p14="http://schemas.microsoft.com/office/powerpoint/2010/main" val="1012644696"/>
              </p:ext>
            </p:extLst>
          </p:nvPr>
        </p:nvGraphicFramePr>
        <p:xfrm>
          <a:off x="838200" y="2157575"/>
          <a:ext cx="10781521" cy="2377100"/>
        </p:xfrm>
        <a:graphic>
          <a:graphicData uri="http://schemas.openxmlformats.org/drawingml/2006/table">
            <a:tbl>
              <a:tblPr/>
              <a:tblGrid>
                <a:gridCol w="2962965">
                  <a:extLst>
                    <a:ext uri="{9D8B030D-6E8A-4147-A177-3AD203B41FA5}">
                      <a16:colId xmlns:a16="http://schemas.microsoft.com/office/drawing/2014/main" val="3906051372"/>
                    </a:ext>
                  </a:extLst>
                </a:gridCol>
                <a:gridCol w="1119178">
                  <a:extLst>
                    <a:ext uri="{9D8B030D-6E8A-4147-A177-3AD203B41FA5}">
                      <a16:colId xmlns:a16="http://schemas.microsoft.com/office/drawing/2014/main" val="425379876"/>
                    </a:ext>
                  </a:extLst>
                </a:gridCol>
                <a:gridCol w="1408856">
                  <a:extLst>
                    <a:ext uri="{9D8B030D-6E8A-4147-A177-3AD203B41FA5}">
                      <a16:colId xmlns:a16="http://schemas.microsoft.com/office/drawing/2014/main" val="1413058480"/>
                    </a:ext>
                  </a:extLst>
                </a:gridCol>
                <a:gridCol w="1794089">
                  <a:extLst>
                    <a:ext uri="{9D8B030D-6E8A-4147-A177-3AD203B41FA5}">
                      <a16:colId xmlns:a16="http://schemas.microsoft.com/office/drawing/2014/main" val="3308111332"/>
                    </a:ext>
                  </a:extLst>
                </a:gridCol>
                <a:gridCol w="1294598">
                  <a:extLst>
                    <a:ext uri="{9D8B030D-6E8A-4147-A177-3AD203B41FA5}">
                      <a16:colId xmlns:a16="http://schemas.microsoft.com/office/drawing/2014/main" val="1274741886"/>
                    </a:ext>
                  </a:extLst>
                </a:gridCol>
                <a:gridCol w="733945">
                  <a:extLst>
                    <a:ext uri="{9D8B030D-6E8A-4147-A177-3AD203B41FA5}">
                      <a16:colId xmlns:a16="http://schemas.microsoft.com/office/drawing/2014/main" val="2944683456"/>
                    </a:ext>
                  </a:extLst>
                </a:gridCol>
                <a:gridCol w="733945">
                  <a:extLst>
                    <a:ext uri="{9D8B030D-6E8A-4147-A177-3AD203B41FA5}">
                      <a16:colId xmlns:a16="http://schemas.microsoft.com/office/drawing/2014/main" val="4161500530"/>
                    </a:ext>
                  </a:extLst>
                </a:gridCol>
                <a:gridCol w="733945">
                  <a:extLst>
                    <a:ext uri="{9D8B030D-6E8A-4147-A177-3AD203B41FA5}">
                      <a16:colId xmlns:a16="http://schemas.microsoft.com/office/drawing/2014/main" val="4192425917"/>
                    </a:ext>
                  </a:extLst>
                </a:gridCol>
              </a:tblGrid>
              <a:tr h="233049">
                <a:tc rowSpan="10">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 OTP-2000-1, OTP-2000-2,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OTP-2000-3; OTP-2000-4, OTP-2000-5,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OTP-2000-7,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may be followed by -1P thru -4P,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NF225-CWU3200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956155636"/>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78120258"/>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1547130"/>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49390467"/>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864494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87490322"/>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50,000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698601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742244"/>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32908357"/>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39103377"/>
                  </a:ext>
                </a:extLst>
              </a:tr>
            </a:tbl>
          </a:graphicData>
        </a:graphic>
      </p:graphicFrame>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21" name="正方形/長方形 20">
            <a:extLst>
              <a:ext uri="{FF2B5EF4-FFF2-40B4-BE49-F238E27FC236}">
                <a16:creationId xmlns:a16="http://schemas.microsoft.com/office/drawing/2014/main" id="{34605523-9B76-751C-3243-674D669D055F}"/>
              </a:ext>
            </a:extLst>
          </p:cNvPr>
          <p:cNvSpPr/>
          <p:nvPr/>
        </p:nvSpPr>
        <p:spPr>
          <a:xfrm>
            <a:off x="3854273" y="3940878"/>
            <a:ext cx="7765448" cy="69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1CAA93D-6A9D-0761-D6F8-8B718FF4BF4E}"/>
              </a:ext>
            </a:extLst>
          </p:cNvPr>
          <p:cNvSpPr>
            <a:spLocks noGrp="1"/>
          </p:cNvSpPr>
          <p:nvPr>
            <p:ph type="sldNum" sz="quarter" idx="12"/>
          </p:nvPr>
        </p:nvSpPr>
        <p:spPr/>
        <p:txBody>
          <a:bodyPr/>
          <a:lstStyle/>
          <a:p>
            <a:fld id="{E7784300-A231-4CE8-BF2A-B73085566916}" type="slidenum">
              <a:rPr kumimoji="1" lang="ja-JP" altLang="en-US" smtClean="0"/>
              <a:t>54</a:t>
            </a:fld>
            <a:r>
              <a:rPr kumimoji="1" lang="ja-JP" altLang="en-US"/>
              <a:t>ページ</a:t>
            </a:r>
            <a:endParaRPr kumimoji="1" lang="ja-JP" altLang="en-US" dirty="0"/>
          </a:p>
        </p:txBody>
      </p:sp>
    </p:spTree>
    <p:extLst>
      <p:ext uri="{BB962C8B-B14F-4D97-AF65-F5344CB8AC3E}">
        <p14:creationId xmlns:p14="http://schemas.microsoft.com/office/powerpoint/2010/main" val="2031081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557C33F0-4AC4-CD44-A5C3-F98EC113103C}"/>
              </a:ext>
            </a:extLst>
          </p:cNvPr>
          <p:cNvGrpSpPr/>
          <p:nvPr/>
        </p:nvGrpSpPr>
        <p:grpSpPr>
          <a:xfrm>
            <a:off x="8050344" y="538224"/>
            <a:ext cx="1560918" cy="2230401"/>
            <a:chOff x="719877" y="1254527"/>
            <a:chExt cx="2624156" cy="4193804"/>
          </a:xfrm>
        </p:grpSpPr>
        <p:pic>
          <p:nvPicPr>
            <p:cNvPr id="46" name="図 45">
              <a:extLst>
                <a:ext uri="{FF2B5EF4-FFF2-40B4-BE49-F238E27FC236}">
                  <a16:creationId xmlns:a16="http://schemas.microsoft.com/office/drawing/2014/main" id="{2A925C60-73FE-79F9-CA0B-FD432BEB4847}"/>
                </a:ext>
              </a:extLst>
            </p:cNvPr>
            <p:cNvPicPr>
              <a:picLocks noChangeAspect="1"/>
            </p:cNvPicPr>
            <p:nvPr/>
          </p:nvPicPr>
          <p:blipFill>
            <a:blip r:embed="rId2"/>
            <a:stretch>
              <a:fillRect/>
            </a:stretch>
          </p:blipFill>
          <p:spPr>
            <a:xfrm>
              <a:off x="1599724" y="1254527"/>
              <a:ext cx="865494" cy="2139086"/>
            </a:xfrm>
            <a:prstGeom prst="rect">
              <a:avLst/>
            </a:prstGeom>
          </p:spPr>
        </p:pic>
        <p:pic>
          <p:nvPicPr>
            <p:cNvPr id="47" name="図 46">
              <a:extLst>
                <a:ext uri="{FF2B5EF4-FFF2-40B4-BE49-F238E27FC236}">
                  <a16:creationId xmlns:a16="http://schemas.microsoft.com/office/drawing/2014/main" id="{BA5184ED-E273-49A8-32CB-A3511C83A390}"/>
                </a:ext>
              </a:extLst>
            </p:cNvPr>
            <p:cNvPicPr>
              <a:picLocks noChangeAspect="1"/>
            </p:cNvPicPr>
            <p:nvPr/>
          </p:nvPicPr>
          <p:blipFill>
            <a:blip r:embed="rId3"/>
            <a:stretch>
              <a:fillRect/>
            </a:stretch>
          </p:blipFill>
          <p:spPr>
            <a:xfrm>
              <a:off x="719877" y="3856492"/>
              <a:ext cx="2624156" cy="1591839"/>
            </a:xfrm>
            <a:prstGeom prst="rect">
              <a:avLst/>
            </a:prstGeom>
          </p:spPr>
        </p:pic>
        <p:grpSp>
          <p:nvGrpSpPr>
            <p:cNvPr id="48" name="グループ化 47">
              <a:extLst>
                <a:ext uri="{FF2B5EF4-FFF2-40B4-BE49-F238E27FC236}">
                  <a16:creationId xmlns:a16="http://schemas.microsoft.com/office/drawing/2014/main" id="{00A2C471-1B07-BBC7-4EFE-BCD941C38417}"/>
                </a:ext>
              </a:extLst>
            </p:cNvPr>
            <p:cNvGrpSpPr/>
            <p:nvPr/>
          </p:nvGrpSpPr>
          <p:grpSpPr>
            <a:xfrm>
              <a:off x="1160644" y="3257032"/>
              <a:ext cx="1716793" cy="1080788"/>
              <a:chOff x="1403356" y="3661397"/>
              <a:chExt cx="1716793" cy="1080788"/>
            </a:xfrm>
          </p:grpSpPr>
          <p:cxnSp>
            <p:nvCxnSpPr>
              <p:cNvPr id="49" name="直線コネクタ 48">
                <a:extLst>
                  <a:ext uri="{FF2B5EF4-FFF2-40B4-BE49-F238E27FC236}">
                    <a16:creationId xmlns:a16="http://schemas.microsoft.com/office/drawing/2014/main" id="{44C09E33-678C-3289-CC73-D204E6DF58DA}"/>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51A63E-44A1-6C7E-8FC5-C81E810300D2}"/>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62618-ECB7-1AD5-4F70-14B1BDE86C41}"/>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5" name="図 4">
            <a:extLst>
              <a:ext uri="{FF2B5EF4-FFF2-40B4-BE49-F238E27FC236}">
                <a16:creationId xmlns:a16="http://schemas.microsoft.com/office/drawing/2014/main" id="{D298942E-D926-A76C-B8CA-1889FE70E0E6}"/>
              </a:ext>
            </a:extLst>
          </p:cNvPr>
          <p:cNvPicPr>
            <a:picLocks noChangeAspect="1"/>
          </p:cNvPicPr>
          <p:nvPr/>
        </p:nvPicPr>
        <p:blipFill>
          <a:blip r:embed="rId2"/>
          <a:stretch>
            <a:fillRect/>
          </a:stretch>
        </p:blipFill>
        <p:spPr>
          <a:xfrm>
            <a:off x="1447324" y="1102127"/>
            <a:ext cx="865494" cy="2139086"/>
          </a:xfrm>
          <a:prstGeom prst="rect">
            <a:avLst/>
          </a:prstGeom>
        </p:spPr>
      </p:pic>
      <p:pic>
        <p:nvPicPr>
          <p:cNvPr id="16" name="図 15">
            <a:extLst>
              <a:ext uri="{FF2B5EF4-FFF2-40B4-BE49-F238E27FC236}">
                <a16:creationId xmlns:a16="http://schemas.microsoft.com/office/drawing/2014/main" id="{A680CF54-6A55-0BE2-211D-79F3438CF9DE}"/>
              </a:ext>
            </a:extLst>
          </p:cNvPr>
          <p:cNvPicPr>
            <a:picLocks noChangeAspect="1"/>
          </p:cNvPicPr>
          <p:nvPr/>
        </p:nvPicPr>
        <p:blipFill>
          <a:blip r:embed="rId3"/>
          <a:stretch>
            <a:fillRect/>
          </a:stretch>
        </p:blipFill>
        <p:spPr>
          <a:xfrm>
            <a:off x="567477" y="3704092"/>
            <a:ext cx="2624156" cy="1591839"/>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7353" y="79290"/>
            <a:ext cx="1156760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2.2.1.4</a:t>
            </a:r>
            <a:r>
              <a:rPr kumimoji="1" lang="ja-JP" altLang="en-US" sz="2800" dirty="0">
                <a:latin typeface="+mn-ea"/>
                <a:ea typeface="+mn-ea"/>
              </a:rPr>
              <a:t>　</a:t>
            </a:r>
            <a:r>
              <a:rPr kumimoji="1" lang="en-US" altLang="ja-JP" sz="2800" dirty="0">
                <a:latin typeface="+mn-ea"/>
                <a:ea typeface="+mn-ea"/>
              </a:rPr>
              <a:t>400AF NF400-SWU+OTP-8000-3-3P-SCCR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458334" y="4177833"/>
            <a:ext cx="2713646"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grpSp>
        <p:nvGrpSpPr>
          <p:cNvPr id="35" name="グループ化 34">
            <a:extLst>
              <a:ext uri="{FF2B5EF4-FFF2-40B4-BE49-F238E27FC236}">
                <a16:creationId xmlns:a16="http://schemas.microsoft.com/office/drawing/2014/main" id="{32384271-CD0E-0D38-B172-0BDCDDA58CB0}"/>
              </a:ext>
            </a:extLst>
          </p:cNvPr>
          <p:cNvGrpSpPr/>
          <p:nvPr/>
        </p:nvGrpSpPr>
        <p:grpSpPr>
          <a:xfrm>
            <a:off x="1008244" y="3104632"/>
            <a:ext cx="1716793" cy="1080788"/>
            <a:chOff x="1403356" y="3661397"/>
            <a:chExt cx="1716793" cy="1080788"/>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189901" y="2577352"/>
            <a:ext cx="755787" cy="6484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30803" y="2564869"/>
            <a:ext cx="237875" cy="7098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81853"/>
            <a:ext cx="47149" cy="6915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4152899" cy="2345232"/>
            <a:chOff x="406400" y="4428071"/>
            <a:chExt cx="4152899" cy="228317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4150495" cy="1288418"/>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2023939" y="4962711"/>
              <a:ext cx="312273" cy="6079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a:extLst>
              <a:ext uri="{FF2B5EF4-FFF2-40B4-BE49-F238E27FC236}">
                <a16:creationId xmlns:a16="http://schemas.microsoft.com/office/drawing/2014/main" id="{AFAB90E5-2CDC-7CCB-A66E-9D7439677B92}"/>
              </a:ext>
            </a:extLst>
          </p:cNvPr>
          <p:cNvSpPr txBox="1"/>
          <p:nvPr/>
        </p:nvSpPr>
        <p:spPr>
          <a:xfrm>
            <a:off x="3458333" y="3832336"/>
            <a:ext cx="2550367" cy="369332"/>
          </a:xfrm>
          <a:prstGeom prst="rect">
            <a:avLst/>
          </a:prstGeom>
          <a:noFill/>
        </p:spPr>
        <p:txBody>
          <a:bodyPr wrap="square">
            <a:spAutoFit/>
          </a:bodyPr>
          <a:lstStyle/>
          <a:p>
            <a:r>
              <a:rPr lang="en-US" altLang="ja-JP" dirty="0">
                <a:hlinkClick r:id="rId6"/>
              </a:rPr>
              <a:t>OTP-8000-3-xP-SCCR</a:t>
            </a:r>
            <a:endParaRPr lang="ja-JP" altLang="en-US" dirty="0"/>
          </a:p>
        </p:txBody>
      </p:sp>
      <p:sp>
        <p:nvSpPr>
          <p:cNvPr id="9" name="スライド番号プレースホルダー 8">
            <a:extLst>
              <a:ext uri="{FF2B5EF4-FFF2-40B4-BE49-F238E27FC236}">
                <a16:creationId xmlns:a16="http://schemas.microsoft.com/office/drawing/2014/main" id="{E7E2C4F3-296A-96E7-44CA-065C7A4DA164}"/>
              </a:ext>
            </a:extLst>
          </p:cNvPr>
          <p:cNvSpPr>
            <a:spLocks noGrp="1"/>
          </p:cNvSpPr>
          <p:nvPr>
            <p:ph type="sldNum" sz="quarter" idx="12"/>
          </p:nvPr>
        </p:nvSpPr>
        <p:spPr/>
        <p:txBody>
          <a:bodyPr/>
          <a:lstStyle/>
          <a:p>
            <a:fld id="{E7784300-A231-4CE8-BF2A-B73085566916}" type="slidenum">
              <a:rPr kumimoji="1" lang="ja-JP" altLang="en-US" smtClean="0"/>
              <a:t>55</a:t>
            </a:fld>
            <a:r>
              <a:rPr kumimoji="1" lang="ja-JP" altLang="en-US"/>
              <a:t>ページ</a:t>
            </a:r>
            <a:endParaRPr kumimoji="1" lang="ja-JP" altLang="en-US" dirty="0"/>
          </a:p>
        </p:txBody>
      </p:sp>
    </p:spTree>
    <p:extLst>
      <p:ext uri="{BB962C8B-B14F-4D97-AF65-F5344CB8AC3E}">
        <p14:creationId xmlns:p14="http://schemas.microsoft.com/office/powerpoint/2010/main" val="1559916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9047"/>
            <a:ext cx="10515600" cy="520700"/>
          </a:xfrm>
        </p:spPr>
        <p:txBody>
          <a:bodyPr>
            <a:normAutofit/>
          </a:bodyPr>
          <a:lstStyle/>
          <a:p>
            <a:r>
              <a:rPr kumimoji="1" lang="en-US" altLang="ja-JP" sz="2800" dirty="0"/>
              <a:t>OTP-8000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388A8583-88FC-74CA-87D7-1EAE68022B87}"/>
              </a:ext>
            </a:extLst>
          </p:cNvPr>
          <p:cNvGraphicFramePr>
            <a:graphicFrameLocks noGrp="1"/>
          </p:cNvGraphicFramePr>
          <p:nvPr>
            <p:extLst>
              <p:ext uri="{D42A27DB-BD31-4B8C-83A1-F6EECF244321}">
                <p14:modId xmlns:p14="http://schemas.microsoft.com/office/powerpoint/2010/main" val="847578631"/>
              </p:ext>
            </p:extLst>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B8D44E4-5BA6-E8F5-01C1-C09D8DC1377A}"/>
              </a:ext>
            </a:extLst>
          </p:cNvPr>
          <p:cNvSpPr>
            <a:spLocks noGrp="1"/>
          </p:cNvSpPr>
          <p:nvPr>
            <p:ph type="sldNum" sz="quarter" idx="12"/>
          </p:nvPr>
        </p:nvSpPr>
        <p:spPr/>
        <p:txBody>
          <a:bodyPr/>
          <a:lstStyle/>
          <a:p>
            <a:fld id="{E7784300-A231-4CE8-BF2A-B73085566916}" type="slidenum">
              <a:rPr kumimoji="1" lang="ja-JP" altLang="en-US" smtClean="0"/>
              <a:t>56</a:t>
            </a:fld>
            <a:r>
              <a:rPr kumimoji="1" lang="ja-JP" altLang="en-US"/>
              <a:t>ページ</a:t>
            </a:r>
            <a:endParaRPr kumimoji="1" lang="ja-JP" altLang="en-US" dirty="0"/>
          </a:p>
        </p:txBody>
      </p:sp>
    </p:spTree>
    <p:extLst>
      <p:ext uri="{BB962C8B-B14F-4D97-AF65-F5344CB8AC3E}">
        <p14:creationId xmlns:p14="http://schemas.microsoft.com/office/powerpoint/2010/main" val="1902115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417250" y="244261"/>
            <a:ext cx="113989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NF100-SRU+OTP-6000N-5-3P-SCCR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2.2.2.2</a:t>
            </a: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NF250-CVU+OTP-2000-3-3P-SCCR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NF400-SWU+OTP-7000-3P-SCCR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F540AD91-6C33-02E9-B4D1-617D6BF985B5}"/>
              </a:ext>
            </a:extLst>
          </p:cNvPr>
          <p:cNvSpPr>
            <a:spLocks noGrp="1"/>
          </p:cNvSpPr>
          <p:nvPr>
            <p:ph type="sldNum" sz="quarter" idx="12"/>
          </p:nvPr>
        </p:nvSpPr>
        <p:spPr/>
        <p:txBody>
          <a:bodyPr/>
          <a:lstStyle/>
          <a:p>
            <a:fld id="{E7784300-A231-4CE8-BF2A-B73085566916}" type="slidenum">
              <a:rPr kumimoji="1" lang="ja-JP" altLang="en-US" smtClean="0"/>
              <a:t>57</a:t>
            </a:fld>
            <a:r>
              <a:rPr kumimoji="1" lang="ja-JP" altLang="en-US"/>
              <a:t>ページ</a:t>
            </a:r>
            <a:endParaRPr kumimoji="1" lang="ja-JP" altLang="en-US" dirty="0"/>
          </a:p>
        </p:txBody>
      </p:sp>
    </p:spTree>
    <p:extLst>
      <p:ext uri="{BB962C8B-B14F-4D97-AF65-F5344CB8AC3E}">
        <p14:creationId xmlns:p14="http://schemas.microsoft.com/office/powerpoint/2010/main" val="3194278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2CCA55AB-8CED-3FB2-F47D-9FEB5ABE7B0A}"/>
              </a:ext>
            </a:extLst>
          </p:cNvPr>
          <p:cNvGrpSpPr/>
          <p:nvPr/>
        </p:nvGrpSpPr>
        <p:grpSpPr>
          <a:xfrm>
            <a:off x="8452151" y="659725"/>
            <a:ext cx="1121287" cy="2121061"/>
            <a:chOff x="6506434" y="944544"/>
            <a:chExt cx="1938340" cy="3570197"/>
          </a:xfrm>
        </p:grpSpPr>
        <p:pic>
          <p:nvPicPr>
            <p:cNvPr id="29" name="図 28">
              <a:extLst>
                <a:ext uri="{FF2B5EF4-FFF2-40B4-BE49-F238E27FC236}">
                  <a16:creationId xmlns:a16="http://schemas.microsoft.com/office/drawing/2014/main" id="{B7FA2CF1-3263-26DF-6B5B-39C91F70A83D}"/>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0" name="グループ化 29">
              <a:extLst>
                <a:ext uri="{FF2B5EF4-FFF2-40B4-BE49-F238E27FC236}">
                  <a16:creationId xmlns:a16="http://schemas.microsoft.com/office/drawing/2014/main" id="{F161DBC7-1CCF-B10D-068A-3FC743B0AD6F}"/>
                </a:ext>
              </a:extLst>
            </p:cNvPr>
            <p:cNvGrpSpPr/>
            <p:nvPr/>
          </p:nvGrpSpPr>
          <p:grpSpPr>
            <a:xfrm>
              <a:off x="6506434" y="2164256"/>
              <a:ext cx="1938340" cy="2350485"/>
              <a:chOff x="1322938" y="3352011"/>
              <a:chExt cx="1938340" cy="2350485"/>
            </a:xfrm>
          </p:grpSpPr>
          <p:pic>
            <p:nvPicPr>
              <p:cNvPr id="31" name="図 30">
                <a:extLst>
                  <a:ext uri="{FF2B5EF4-FFF2-40B4-BE49-F238E27FC236}">
                    <a16:creationId xmlns:a16="http://schemas.microsoft.com/office/drawing/2014/main" id="{6D820D9B-BB21-5F43-DF4C-8BF1CF7AAB64}"/>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32" name="グループ化 31">
                <a:extLst>
                  <a:ext uri="{FF2B5EF4-FFF2-40B4-BE49-F238E27FC236}">
                    <a16:creationId xmlns:a16="http://schemas.microsoft.com/office/drawing/2014/main" id="{5769EAB2-2B6C-AE56-5698-C936DFA76E24}"/>
                  </a:ext>
                </a:extLst>
              </p:cNvPr>
              <p:cNvGrpSpPr/>
              <p:nvPr/>
            </p:nvGrpSpPr>
            <p:grpSpPr>
              <a:xfrm>
                <a:off x="1850704" y="3352011"/>
                <a:ext cx="976472" cy="1468125"/>
                <a:chOff x="1850704" y="3352011"/>
                <a:chExt cx="976472" cy="1468125"/>
              </a:xfrm>
            </p:grpSpPr>
            <p:cxnSp>
              <p:nvCxnSpPr>
                <p:cNvPr id="33" name="直線コネクタ 32">
                  <a:extLst>
                    <a:ext uri="{FF2B5EF4-FFF2-40B4-BE49-F238E27FC236}">
                      <a16:creationId xmlns:a16="http://schemas.microsoft.com/office/drawing/2014/main" id="{5F400290-BE6D-6CAF-48A3-FDC1CFC680AF}"/>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BF62F87-3993-257C-9DD8-E85DC129C7A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82E836F-FCA9-D60E-C147-D7803AC3E674}"/>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7" name="図 26">
            <a:extLst>
              <a:ext uri="{FF2B5EF4-FFF2-40B4-BE49-F238E27FC236}">
                <a16:creationId xmlns:a16="http://schemas.microsoft.com/office/drawing/2014/main" id="{A9512BF1-1916-030D-032D-BEE14BD56770}"/>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9773" y="249286"/>
            <a:ext cx="11432454" cy="884342"/>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NF100SRU+OTP-6000N-5-3P-SCCR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25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NF100SRU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C472D918-EAF7-8747-A376-02BF7AA297BB}"/>
              </a:ext>
            </a:extLst>
          </p:cNvPr>
          <p:cNvSpPr>
            <a:spLocks noGrp="1"/>
          </p:cNvSpPr>
          <p:nvPr>
            <p:ph type="sldNum" sz="quarter" idx="12"/>
          </p:nvPr>
        </p:nvSpPr>
        <p:spPr/>
        <p:txBody>
          <a:bodyPr/>
          <a:lstStyle/>
          <a:p>
            <a:fld id="{E7784300-A231-4CE8-BF2A-B73085566916}" type="slidenum">
              <a:rPr kumimoji="1" lang="ja-JP" altLang="en-US" smtClean="0"/>
              <a:t>58</a:t>
            </a:fld>
            <a:r>
              <a:rPr kumimoji="1" lang="ja-JP" altLang="en-US"/>
              <a:t>ページ</a:t>
            </a:r>
            <a:endParaRPr kumimoji="1" lang="ja-JP" altLang="en-US" dirty="0"/>
          </a:p>
        </p:txBody>
      </p:sp>
    </p:spTree>
    <p:extLst>
      <p:ext uri="{BB962C8B-B14F-4D97-AF65-F5344CB8AC3E}">
        <p14:creationId xmlns:p14="http://schemas.microsoft.com/office/powerpoint/2010/main" val="2712616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EC474E88-2AED-66AD-FBAD-17022D9ADD38}"/>
              </a:ext>
            </a:extLst>
          </p:cNvPr>
          <p:cNvGraphicFramePr>
            <a:graphicFrameLocks noGrp="1"/>
          </p:cNvGraphicFramePr>
          <p:nvPr>
            <p:extLst>
              <p:ext uri="{D42A27DB-BD31-4B8C-83A1-F6EECF244321}">
                <p14:modId xmlns:p14="http://schemas.microsoft.com/office/powerpoint/2010/main" val="3719593158"/>
              </p:ext>
            </p:extLst>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E68FEEC-0E27-7C41-1DD6-7C3BA279B14D}"/>
              </a:ext>
            </a:extLst>
          </p:cNvPr>
          <p:cNvSpPr>
            <a:spLocks noGrp="1"/>
          </p:cNvSpPr>
          <p:nvPr>
            <p:ph type="sldNum" sz="quarter" idx="12"/>
          </p:nvPr>
        </p:nvSpPr>
        <p:spPr/>
        <p:txBody>
          <a:bodyPr/>
          <a:lstStyle/>
          <a:p>
            <a:fld id="{E7784300-A231-4CE8-BF2A-B73085566916}" type="slidenum">
              <a:rPr kumimoji="1" lang="ja-JP" altLang="en-US" smtClean="0"/>
              <a:t>59</a:t>
            </a:fld>
            <a:r>
              <a:rPr kumimoji="1" lang="ja-JP" altLang="en-US"/>
              <a:t>ページ</a:t>
            </a:r>
            <a:endParaRPr kumimoji="1" lang="ja-JP" altLang="en-US" dirty="0"/>
          </a:p>
        </p:txBody>
      </p:sp>
    </p:spTree>
    <p:extLst>
      <p:ext uri="{BB962C8B-B14F-4D97-AF65-F5344CB8AC3E}">
        <p14:creationId xmlns:p14="http://schemas.microsoft.com/office/powerpoint/2010/main" val="250552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0F6C9BB9-38AC-7C9D-5BA9-FD220120BD0D}"/>
              </a:ext>
            </a:extLst>
          </p:cNvPr>
          <p:cNvSpPr>
            <a:spLocks noGrp="1"/>
          </p:cNvSpPr>
          <p:nvPr>
            <p:ph type="sldNum" sz="quarter" idx="12"/>
          </p:nvPr>
        </p:nvSpPr>
        <p:spPr/>
        <p:txBody>
          <a:bodyPr/>
          <a:lstStyle/>
          <a:p>
            <a:fld id="{EE6B4B11-9538-48C2-A03B-57C923024A3C}" type="slidenum">
              <a:rPr kumimoji="1" lang="ja-JP" altLang="en-US" smtClean="0"/>
              <a:t>6</a:t>
            </a:fld>
            <a:r>
              <a:rPr kumimoji="1" lang="ja-JP" altLang="en-US"/>
              <a:t>ページ</a:t>
            </a:r>
            <a:endParaRPr kumimoji="1" lang="ja-JP" altLang="en-US" dirty="0"/>
          </a:p>
        </p:txBody>
      </p:sp>
      <p:sp>
        <p:nvSpPr>
          <p:cNvPr id="11" name="テキスト ボックス 10">
            <a:extLst>
              <a:ext uri="{FF2B5EF4-FFF2-40B4-BE49-F238E27FC236}">
                <a16:creationId xmlns:a16="http://schemas.microsoft.com/office/drawing/2014/main" id="{270D4D81-3DDF-D5A4-3EA6-434EC3A6FE67}"/>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Tree>
    <p:extLst>
      <p:ext uri="{BB962C8B-B14F-4D97-AF65-F5344CB8AC3E}">
        <p14:creationId xmlns:p14="http://schemas.microsoft.com/office/powerpoint/2010/main" val="1042185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1214" y="243981"/>
            <a:ext cx="11559163" cy="90697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2.2.2.2</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35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055C8227-05D6-2396-0EF4-265080456757}"/>
              </a:ext>
            </a:extLst>
          </p:cNvPr>
          <p:cNvSpPr>
            <a:spLocks noGrp="1"/>
          </p:cNvSpPr>
          <p:nvPr>
            <p:ph type="sldNum" sz="quarter" idx="12"/>
          </p:nvPr>
        </p:nvSpPr>
        <p:spPr/>
        <p:txBody>
          <a:bodyPr/>
          <a:lstStyle/>
          <a:p>
            <a:fld id="{E7784300-A231-4CE8-BF2A-B73085566916}" type="slidenum">
              <a:rPr kumimoji="1" lang="ja-JP" altLang="en-US" smtClean="0"/>
              <a:t>60</a:t>
            </a:fld>
            <a:r>
              <a:rPr kumimoji="1" lang="ja-JP" altLang="en-US"/>
              <a:t>ページ</a:t>
            </a:r>
            <a:endParaRPr kumimoji="1" lang="ja-JP" altLang="en-US" dirty="0"/>
          </a:p>
        </p:txBody>
      </p:sp>
    </p:spTree>
    <p:extLst>
      <p:ext uri="{BB962C8B-B14F-4D97-AF65-F5344CB8AC3E}">
        <p14:creationId xmlns:p14="http://schemas.microsoft.com/office/powerpoint/2010/main" val="3407911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71237"/>
            <a:ext cx="10515600" cy="581781"/>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697207" y="2053235"/>
            <a:ext cx="7872751" cy="17785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2DAF53D-95F2-FAA8-E705-3078958F8FE9}"/>
              </a:ext>
            </a:extLst>
          </p:cNvPr>
          <p:cNvSpPr>
            <a:spLocks noGrp="1"/>
          </p:cNvSpPr>
          <p:nvPr>
            <p:ph type="sldNum" sz="quarter" idx="12"/>
          </p:nvPr>
        </p:nvSpPr>
        <p:spPr/>
        <p:txBody>
          <a:bodyPr/>
          <a:lstStyle/>
          <a:p>
            <a:fld id="{E7784300-A231-4CE8-BF2A-B73085566916}" type="slidenum">
              <a:rPr kumimoji="1" lang="ja-JP" altLang="en-US" smtClean="0"/>
              <a:t>61</a:t>
            </a:fld>
            <a:r>
              <a:rPr kumimoji="1" lang="ja-JP" altLang="en-US"/>
              <a:t>ページ</a:t>
            </a:r>
            <a:endParaRPr kumimoji="1" lang="ja-JP" altLang="en-US" dirty="0"/>
          </a:p>
        </p:txBody>
      </p:sp>
    </p:spTree>
    <p:extLst>
      <p:ext uri="{BB962C8B-B14F-4D97-AF65-F5344CB8AC3E}">
        <p14:creationId xmlns:p14="http://schemas.microsoft.com/office/powerpoint/2010/main" val="3193193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2.2.2.3</a:t>
            </a:r>
            <a:r>
              <a:rPr kumimoji="1" lang="ja-JP" altLang="en-US" sz="3100" dirty="0">
                <a:latin typeface="+mn-ea"/>
                <a:ea typeface="+mn-ea"/>
              </a:rPr>
              <a:t>　</a:t>
            </a:r>
            <a:r>
              <a:rPr kumimoji="1" lang="en-US" altLang="ja-JP" sz="3100" dirty="0">
                <a:latin typeface="+mn-ea"/>
                <a:ea typeface="+mn-ea"/>
              </a:rPr>
              <a:t>250AF NF250-CVU+OTP-2000-3-3P-SCCR</a:t>
            </a:r>
            <a:r>
              <a:rPr kumimoji="1" lang="ja-JP" altLang="en-US" sz="2200" dirty="0">
                <a:solidFill>
                  <a:srgbClr val="FF0000"/>
                </a:solidFill>
                <a:latin typeface="+mn-ea"/>
                <a:ea typeface="+mn-ea"/>
              </a:rPr>
              <a:t>（</a:t>
            </a:r>
            <a:r>
              <a:rPr kumimoji="1" lang="en-US" altLang="ja-JP" sz="2200" dirty="0">
                <a:solidFill>
                  <a:srgbClr val="FF0000"/>
                </a:solidFill>
                <a:latin typeface="+mn-ea"/>
                <a:ea typeface="+mn-ea"/>
              </a:rPr>
              <a:t>225A/250A</a:t>
            </a:r>
            <a:r>
              <a:rPr kumimoji="1" lang="ja-JP" altLang="en-US" sz="2200" dirty="0">
                <a:solidFill>
                  <a:srgbClr val="FF0000"/>
                </a:solidFill>
                <a:latin typeface="+mn-ea"/>
                <a:ea typeface="+mn-ea"/>
              </a:rPr>
              <a:t>使用不可）</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35kA(AC240V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NF250-CVU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417B31F-2C7D-02DB-D5FD-A511A53F3EF4}"/>
              </a:ext>
            </a:extLst>
          </p:cNvPr>
          <p:cNvSpPr>
            <a:spLocks noGrp="1"/>
          </p:cNvSpPr>
          <p:nvPr>
            <p:ph type="sldNum" sz="quarter" idx="12"/>
          </p:nvPr>
        </p:nvSpPr>
        <p:spPr/>
        <p:txBody>
          <a:bodyPr/>
          <a:lstStyle/>
          <a:p>
            <a:fld id="{E7784300-A231-4CE8-BF2A-B73085566916}" type="slidenum">
              <a:rPr kumimoji="1" lang="ja-JP" altLang="en-US" smtClean="0"/>
              <a:t>62</a:t>
            </a:fld>
            <a:r>
              <a:rPr kumimoji="1" lang="ja-JP" altLang="en-US"/>
              <a:t>ページ</a:t>
            </a:r>
            <a:endParaRPr kumimoji="1" lang="ja-JP" altLang="en-US" dirty="0"/>
          </a:p>
        </p:txBody>
      </p:sp>
    </p:spTree>
    <p:extLst>
      <p:ext uri="{BB962C8B-B14F-4D97-AF65-F5344CB8AC3E}">
        <p14:creationId xmlns:p14="http://schemas.microsoft.com/office/powerpoint/2010/main" val="2241204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6828"/>
            <a:ext cx="10515600" cy="540397"/>
          </a:xfrm>
        </p:spPr>
        <p:txBody>
          <a:bodyPr>
            <a:normAutofit/>
          </a:bodyPr>
          <a:lstStyle/>
          <a:p>
            <a:r>
              <a:rPr kumimoji="1" lang="en-US" altLang="ja-JP" sz="2800" dirty="0"/>
              <a:t>OTP-2000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5C9E1B5C-D2AB-695D-F3FB-AF4E644DE403}"/>
              </a:ext>
            </a:extLst>
          </p:cNvPr>
          <p:cNvGraphicFramePr>
            <a:graphicFrameLocks noGrp="1"/>
          </p:cNvGraphicFramePr>
          <p:nvPr>
            <p:extLst>
              <p:ext uri="{D42A27DB-BD31-4B8C-83A1-F6EECF244321}">
                <p14:modId xmlns:p14="http://schemas.microsoft.com/office/powerpoint/2010/main" val="3331816691"/>
              </p:ext>
            </p:extLst>
          </p:nvPr>
        </p:nvGraphicFramePr>
        <p:xfrm>
          <a:off x="838200" y="2223544"/>
          <a:ext cx="10659492" cy="942975"/>
        </p:xfrm>
        <a:graphic>
          <a:graphicData uri="http://schemas.openxmlformats.org/drawingml/2006/table">
            <a:tbl>
              <a:tblPr/>
              <a:tblGrid>
                <a:gridCol w="3426625">
                  <a:extLst>
                    <a:ext uri="{9D8B030D-6E8A-4147-A177-3AD203B41FA5}">
                      <a16:colId xmlns:a16="http://schemas.microsoft.com/office/drawing/2014/main" val="172835689"/>
                    </a:ext>
                  </a:extLst>
                </a:gridCol>
                <a:gridCol w="725639">
                  <a:extLst>
                    <a:ext uri="{9D8B030D-6E8A-4147-A177-3AD203B41FA5}">
                      <a16:colId xmlns:a16="http://schemas.microsoft.com/office/drawing/2014/main" val="3770807061"/>
                    </a:ext>
                  </a:extLst>
                </a:gridCol>
                <a:gridCol w="1276585">
                  <a:extLst>
                    <a:ext uri="{9D8B030D-6E8A-4147-A177-3AD203B41FA5}">
                      <a16:colId xmlns:a16="http://schemas.microsoft.com/office/drawing/2014/main" val="3691754839"/>
                    </a:ext>
                  </a:extLst>
                </a:gridCol>
                <a:gridCol w="1773782">
                  <a:extLst>
                    <a:ext uri="{9D8B030D-6E8A-4147-A177-3AD203B41FA5}">
                      <a16:colId xmlns:a16="http://schemas.microsoft.com/office/drawing/2014/main" val="128439575"/>
                    </a:ext>
                  </a:extLst>
                </a:gridCol>
                <a:gridCol w="1279944">
                  <a:extLst>
                    <a:ext uri="{9D8B030D-6E8A-4147-A177-3AD203B41FA5}">
                      <a16:colId xmlns:a16="http://schemas.microsoft.com/office/drawing/2014/main" val="1051116446"/>
                    </a:ext>
                  </a:extLst>
                </a:gridCol>
                <a:gridCol w="725639">
                  <a:extLst>
                    <a:ext uri="{9D8B030D-6E8A-4147-A177-3AD203B41FA5}">
                      <a16:colId xmlns:a16="http://schemas.microsoft.com/office/drawing/2014/main" val="2914724060"/>
                    </a:ext>
                  </a:extLst>
                </a:gridCol>
                <a:gridCol w="725639">
                  <a:extLst>
                    <a:ext uri="{9D8B030D-6E8A-4147-A177-3AD203B41FA5}">
                      <a16:colId xmlns:a16="http://schemas.microsoft.com/office/drawing/2014/main" val="3230945303"/>
                    </a:ext>
                  </a:extLst>
                </a:gridCol>
                <a:gridCol w="725639">
                  <a:extLst>
                    <a:ext uri="{9D8B030D-6E8A-4147-A177-3AD203B41FA5}">
                      <a16:colId xmlns:a16="http://schemas.microsoft.com/office/drawing/2014/main" val="3133067794"/>
                    </a:ext>
                  </a:extLst>
                </a:gridCol>
              </a:tblGrid>
              <a:tr h="69532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OTP-2000, OTP-2000-1, OTP-2000-2, OTP-2000-3; OTP-2000-4, OTP-2000-5,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may be followed by -1P thru -4P,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8 - 14,</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042727339"/>
                  </a:ext>
                </a:extLst>
              </a:tr>
              <a:tr h="247650">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5098502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4038600" y="2053234"/>
            <a:ext cx="7765448" cy="123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1967F7EE-2E94-E116-EB87-08BE60E44385}"/>
              </a:ext>
            </a:extLst>
          </p:cNvPr>
          <p:cNvSpPr>
            <a:spLocks noGrp="1"/>
          </p:cNvSpPr>
          <p:nvPr>
            <p:ph type="sldNum" sz="quarter" idx="12"/>
          </p:nvPr>
        </p:nvSpPr>
        <p:spPr/>
        <p:txBody>
          <a:bodyPr/>
          <a:lstStyle/>
          <a:p>
            <a:fld id="{E7784300-A231-4CE8-BF2A-B73085566916}" type="slidenum">
              <a:rPr kumimoji="1" lang="ja-JP" altLang="en-US" smtClean="0"/>
              <a:t>63</a:t>
            </a:fld>
            <a:r>
              <a:rPr kumimoji="1" lang="ja-JP" altLang="en-US"/>
              <a:t>ページ</a:t>
            </a:r>
            <a:endParaRPr kumimoji="1" lang="ja-JP" altLang="en-US" dirty="0"/>
          </a:p>
        </p:txBody>
      </p:sp>
    </p:spTree>
    <p:extLst>
      <p:ext uri="{BB962C8B-B14F-4D97-AF65-F5344CB8AC3E}">
        <p14:creationId xmlns:p14="http://schemas.microsoft.com/office/powerpoint/2010/main" val="3326428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E990D2-B567-A1E7-05AD-7A074DAC3A38}"/>
              </a:ext>
            </a:extLst>
          </p:cNvPr>
          <p:cNvPicPr>
            <a:picLocks noChangeAspect="1"/>
          </p:cNvPicPr>
          <p:nvPr/>
        </p:nvPicPr>
        <p:blipFill>
          <a:blip r:embed="rId2"/>
          <a:stretch>
            <a:fillRect/>
          </a:stretch>
        </p:blipFill>
        <p:spPr>
          <a:xfrm>
            <a:off x="8760820" y="511125"/>
            <a:ext cx="504654" cy="1247264"/>
          </a:xfrm>
          <a:prstGeom prst="rect">
            <a:avLst/>
          </a:prstGeom>
        </p:spPr>
      </p:pic>
      <p:pic>
        <p:nvPicPr>
          <p:cNvPr id="4" name="図 3">
            <a:extLst>
              <a:ext uri="{FF2B5EF4-FFF2-40B4-BE49-F238E27FC236}">
                <a16:creationId xmlns:a16="http://schemas.microsoft.com/office/drawing/2014/main" id="{8E0ADDC7-4F8D-3869-CF15-E34D6E1BEEE1}"/>
              </a:ext>
            </a:extLst>
          </p:cNvPr>
          <p:cNvPicPr>
            <a:picLocks noChangeAspect="1"/>
          </p:cNvPicPr>
          <p:nvPr/>
        </p:nvPicPr>
        <p:blipFill>
          <a:blip r:embed="rId2"/>
          <a:stretch>
            <a:fillRect/>
          </a:stretch>
        </p:blipFill>
        <p:spPr>
          <a:xfrm>
            <a:off x="1467917" y="1086693"/>
            <a:ext cx="865494" cy="2139086"/>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2346" y="114147"/>
            <a:ext cx="11567307"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2.2.2.4</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NF400-SWU+OTP-7000-3P-SCCR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5" y="1795370"/>
            <a:ext cx="5538326" cy="1349021"/>
            <a:chOff x="2287755" y="1795370"/>
            <a:chExt cx="5538326"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8" y="1323437"/>
              <a:ext cx="425691" cy="321621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:4</a:t>
              </a:r>
              <a:r>
                <a:rPr lang="en-US" altLang="ja-JP" sz="2000" dirty="0">
                  <a:solidFill>
                    <a:srgbClr val="0070C0"/>
                  </a:solidFill>
                </a:rPr>
                <a:t>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91AB46D8-8359-F485-178D-8436088C4F7F}"/>
              </a:ext>
            </a:extLst>
          </p:cNvPr>
          <p:cNvSpPr>
            <a:spLocks noGrp="1"/>
          </p:cNvSpPr>
          <p:nvPr>
            <p:ph type="sldNum" sz="quarter" idx="12"/>
          </p:nvPr>
        </p:nvSpPr>
        <p:spPr/>
        <p:txBody>
          <a:bodyPr/>
          <a:lstStyle/>
          <a:p>
            <a:fld id="{E7784300-A231-4CE8-BF2A-B73085566916}" type="slidenum">
              <a:rPr kumimoji="1" lang="ja-JP" altLang="en-US" smtClean="0"/>
              <a:t>64</a:t>
            </a:fld>
            <a:r>
              <a:rPr kumimoji="1" lang="ja-JP" altLang="en-US"/>
              <a:t>ページ</a:t>
            </a:r>
            <a:endParaRPr kumimoji="1" lang="ja-JP" altLang="en-US" dirty="0"/>
          </a:p>
        </p:txBody>
      </p:sp>
    </p:spTree>
    <p:extLst>
      <p:ext uri="{BB962C8B-B14F-4D97-AF65-F5344CB8AC3E}">
        <p14:creationId xmlns:p14="http://schemas.microsoft.com/office/powerpoint/2010/main" val="916478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10" name="表 9">
            <a:extLst>
              <a:ext uri="{FF2B5EF4-FFF2-40B4-BE49-F238E27FC236}">
                <a16:creationId xmlns:a16="http://schemas.microsoft.com/office/drawing/2014/main" id="{20BA794F-11DA-9C44-D0F8-B739A53E15AA}"/>
              </a:ext>
            </a:extLst>
          </p:cNvPr>
          <p:cNvGraphicFramePr>
            <a:graphicFrameLocks noGrp="1"/>
          </p:cNvGraphicFramePr>
          <p:nvPr>
            <p:extLst>
              <p:ext uri="{D42A27DB-BD31-4B8C-83A1-F6EECF244321}">
                <p14:modId xmlns:p14="http://schemas.microsoft.com/office/powerpoint/2010/main" val="1325671652"/>
              </p:ext>
            </p:extLst>
          </p:nvPr>
        </p:nvGraphicFramePr>
        <p:xfrm>
          <a:off x="838201" y="2165191"/>
          <a:ext cx="10659492" cy="1793450"/>
        </p:xfrm>
        <a:graphic>
          <a:graphicData uri="http://schemas.openxmlformats.org/drawingml/2006/table">
            <a:tbl>
              <a:tblPr/>
              <a:tblGrid>
                <a:gridCol w="3273919">
                  <a:extLst>
                    <a:ext uri="{9D8B030D-6E8A-4147-A177-3AD203B41FA5}">
                      <a16:colId xmlns:a16="http://schemas.microsoft.com/office/drawing/2014/main" val="4237252924"/>
                    </a:ext>
                  </a:extLst>
                </a:gridCol>
                <a:gridCol w="1050035">
                  <a:extLst>
                    <a:ext uri="{9D8B030D-6E8A-4147-A177-3AD203B41FA5}">
                      <a16:colId xmlns:a16="http://schemas.microsoft.com/office/drawing/2014/main" val="3384502341"/>
                    </a:ext>
                  </a:extLst>
                </a:gridCol>
                <a:gridCol w="1337999">
                  <a:extLst>
                    <a:ext uri="{9D8B030D-6E8A-4147-A177-3AD203B41FA5}">
                      <a16:colId xmlns:a16="http://schemas.microsoft.com/office/drawing/2014/main" val="1584158335"/>
                    </a:ext>
                  </a:extLst>
                </a:gridCol>
                <a:gridCol w="1694734">
                  <a:extLst>
                    <a:ext uri="{9D8B030D-6E8A-4147-A177-3AD203B41FA5}">
                      <a16:colId xmlns:a16="http://schemas.microsoft.com/office/drawing/2014/main" val="1216373487"/>
                    </a:ext>
                  </a:extLst>
                </a:gridCol>
                <a:gridCol w="1222905">
                  <a:extLst>
                    <a:ext uri="{9D8B030D-6E8A-4147-A177-3AD203B41FA5}">
                      <a16:colId xmlns:a16="http://schemas.microsoft.com/office/drawing/2014/main" val="925758449"/>
                    </a:ext>
                  </a:extLst>
                </a:gridCol>
                <a:gridCol w="693300">
                  <a:extLst>
                    <a:ext uri="{9D8B030D-6E8A-4147-A177-3AD203B41FA5}">
                      <a16:colId xmlns:a16="http://schemas.microsoft.com/office/drawing/2014/main" val="3073030738"/>
                    </a:ext>
                  </a:extLst>
                </a:gridCol>
                <a:gridCol w="693300">
                  <a:extLst>
                    <a:ext uri="{9D8B030D-6E8A-4147-A177-3AD203B41FA5}">
                      <a16:colId xmlns:a16="http://schemas.microsoft.com/office/drawing/2014/main" val="2245362814"/>
                    </a:ext>
                  </a:extLst>
                </a:gridCol>
                <a:gridCol w="693300">
                  <a:extLst>
                    <a:ext uri="{9D8B030D-6E8A-4147-A177-3AD203B41FA5}">
                      <a16:colId xmlns:a16="http://schemas.microsoft.com/office/drawing/2014/main" val="3714419919"/>
                    </a:ext>
                  </a:extLst>
                </a:gridCol>
              </a:tblGrid>
              <a:tr h="244739">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OTP-7000, may be followed by -xP, may be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NF-SKW3400B</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5246239"/>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61218363"/>
                  </a:ext>
                </a:extLst>
              </a:tr>
              <a:tr h="24473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632526957"/>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76289050"/>
                  </a:ext>
                </a:extLst>
              </a:tr>
              <a:tr h="35438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4, 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008133"/>
                  </a:ext>
                </a:extLst>
              </a:tr>
              <a:tr h="44053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4, 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4210087"/>
                  </a:ext>
                </a:extLst>
              </a:tr>
            </a:tbl>
          </a:graphicData>
        </a:graphic>
      </p:graphicFrame>
      <p:sp>
        <p:nvSpPr>
          <p:cNvPr id="11" name="テキスト ボックス 10">
            <a:extLst>
              <a:ext uri="{FF2B5EF4-FFF2-40B4-BE49-F238E27FC236}">
                <a16:creationId xmlns:a16="http://schemas.microsoft.com/office/drawing/2014/main" id="{F3ED651C-3DA4-A654-B41F-2AA265242CD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8" name="正方形/長方形 7">
            <a:extLst>
              <a:ext uri="{FF2B5EF4-FFF2-40B4-BE49-F238E27FC236}">
                <a16:creationId xmlns:a16="http://schemas.microsoft.com/office/drawing/2014/main" id="{A34E3D25-6E78-7920-C9E3-1F40D0984037}"/>
              </a:ext>
            </a:extLst>
          </p:cNvPr>
          <p:cNvSpPr/>
          <p:nvPr/>
        </p:nvSpPr>
        <p:spPr>
          <a:xfrm>
            <a:off x="3861131" y="3136604"/>
            <a:ext cx="7771032" cy="8817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315003-BA29-0802-1421-79A14C7E268F}"/>
              </a:ext>
            </a:extLst>
          </p:cNvPr>
          <p:cNvSpPr>
            <a:spLocks noGrp="1"/>
          </p:cNvSpPr>
          <p:nvPr>
            <p:ph type="sldNum" sz="quarter" idx="12"/>
          </p:nvPr>
        </p:nvSpPr>
        <p:spPr/>
        <p:txBody>
          <a:bodyPr/>
          <a:lstStyle/>
          <a:p>
            <a:fld id="{E7784300-A231-4CE8-BF2A-B73085566916}" type="slidenum">
              <a:rPr kumimoji="1" lang="ja-JP" altLang="en-US" smtClean="0"/>
              <a:t>65</a:t>
            </a:fld>
            <a:r>
              <a:rPr kumimoji="1" lang="ja-JP" altLang="en-US"/>
              <a:t>ページ</a:t>
            </a:r>
            <a:endParaRPr kumimoji="1" lang="ja-JP" altLang="en-US" dirty="0"/>
          </a:p>
        </p:txBody>
      </p:sp>
    </p:spTree>
    <p:extLst>
      <p:ext uri="{BB962C8B-B14F-4D97-AF65-F5344CB8AC3E}">
        <p14:creationId xmlns:p14="http://schemas.microsoft.com/office/powerpoint/2010/main" val="153853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136525"/>
            <a:ext cx="10515600" cy="514595"/>
          </a:xfrm>
        </p:spPr>
        <p:txBody>
          <a:bodyPr>
            <a:normAutofit/>
          </a:bodyPr>
          <a:lstStyle/>
          <a:p>
            <a:r>
              <a:rPr kumimoji="1" lang="en-US" altLang="ja-JP" sz="2800" dirty="0">
                <a:latin typeface="+mn-lt"/>
              </a:rPr>
              <a:t>2.3</a:t>
            </a:r>
            <a:r>
              <a:rPr kumimoji="1" lang="ja-JP" altLang="en-US" sz="2800" dirty="0">
                <a:latin typeface="+mn-lt"/>
              </a:rPr>
              <a:t>　オサダ端子台の</a:t>
            </a:r>
            <a:r>
              <a:rPr kumimoji="1" lang="en-US" altLang="ja-JP" sz="2800" dirty="0">
                <a:latin typeface="+mn-lt"/>
              </a:rPr>
              <a:t>UL</a:t>
            </a:r>
            <a:r>
              <a:rPr kumimoji="1" lang="ja-JP" altLang="en-US" sz="2800" dirty="0">
                <a:latin typeface="+mn-lt"/>
              </a:rPr>
              <a:t>ファイル</a:t>
            </a:r>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
        <p:nvSpPr>
          <p:cNvPr id="9" name="スライド番号プレースホルダー 8">
            <a:extLst>
              <a:ext uri="{FF2B5EF4-FFF2-40B4-BE49-F238E27FC236}">
                <a16:creationId xmlns:a16="http://schemas.microsoft.com/office/drawing/2014/main" id="{1DC8BA28-7DCB-DD83-7B74-F209D403ED0F}"/>
              </a:ext>
            </a:extLst>
          </p:cNvPr>
          <p:cNvSpPr>
            <a:spLocks noGrp="1"/>
          </p:cNvSpPr>
          <p:nvPr>
            <p:ph type="sldNum" sz="quarter" idx="12"/>
          </p:nvPr>
        </p:nvSpPr>
        <p:spPr/>
        <p:txBody>
          <a:bodyPr/>
          <a:lstStyle/>
          <a:p>
            <a:fld id="{E7784300-A231-4CE8-BF2A-B73085566916}" type="slidenum">
              <a:rPr kumimoji="1" lang="ja-JP" altLang="en-US" smtClean="0"/>
              <a:t>66</a:t>
            </a:fld>
            <a:r>
              <a:rPr kumimoji="1" lang="ja-JP" altLang="en-US"/>
              <a:t>ページ</a:t>
            </a:r>
            <a:endParaRPr kumimoji="1" lang="ja-JP" altLang="en-US" dirty="0"/>
          </a:p>
        </p:txBody>
      </p:sp>
    </p:spTree>
    <p:extLst>
      <p:ext uri="{BB962C8B-B14F-4D97-AF65-F5344CB8AC3E}">
        <p14:creationId xmlns:p14="http://schemas.microsoft.com/office/powerpoint/2010/main" val="3102966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95177"/>
            <a:ext cx="10515600" cy="552535"/>
          </a:xfrm>
        </p:spPr>
        <p:txBody>
          <a:bodyPr>
            <a:normAutofit/>
          </a:bodyPr>
          <a:lstStyle/>
          <a:p>
            <a:r>
              <a:rPr kumimoji="1" lang="en-US" altLang="ja-JP" sz="2800" dirty="0">
                <a:latin typeface="+mn-ea"/>
                <a:ea typeface="+mn-ea"/>
              </a:rPr>
              <a:t>2.4</a:t>
            </a:r>
            <a:r>
              <a:rPr kumimoji="1" lang="ja-JP" altLang="en-US" sz="2800" dirty="0">
                <a:latin typeface="+mn-ea"/>
                <a:ea typeface="+mn-ea"/>
              </a:rPr>
              <a:t>　オサダ端子台の参考図面</a:t>
            </a: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26663C90-FE7D-4379-CD07-B3515590F016}"/>
              </a:ext>
            </a:extLst>
          </p:cNvPr>
          <p:cNvSpPr>
            <a:spLocks noGrp="1"/>
          </p:cNvSpPr>
          <p:nvPr>
            <p:ph type="sldNum" sz="quarter" idx="12"/>
          </p:nvPr>
        </p:nvSpPr>
        <p:spPr/>
        <p:txBody>
          <a:bodyPr/>
          <a:lstStyle/>
          <a:p>
            <a:fld id="{E7784300-A231-4CE8-BF2A-B73085566916}" type="slidenum">
              <a:rPr kumimoji="1" lang="ja-JP" altLang="en-US" smtClean="0"/>
              <a:t>67</a:t>
            </a:fld>
            <a:r>
              <a:rPr kumimoji="1" lang="ja-JP" altLang="en-US"/>
              <a:t>ページ</a:t>
            </a:r>
            <a:endParaRPr kumimoji="1" lang="ja-JP" altLang="en-US" dirty="0"/>
          </a:p>
        </p:txBody>
      </p:sp>
    </p:spTree>
    <p:extLst>
      <p:ext uri="{BB962C8B-B14F-4D97-AF65-F5344CB8AC3E}">
        <p14:creationId xmlns:p14="http://schemas.microsoft.com/office/powerpoint/2010/main" val="2726660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97664"/>
            <a:ext cx="10515600" cy="546018"/>
          </a:xfrm>
        </p:spPr>
        <p:txBody>
          <a:bodyPr>
            <a:noAutofit/>
          </a:bodyPr>
          <a:lstStyle/>
          <a:p>
            <a:r>
              <a:rPr kumimoji="1" lang="en-US" altLang="ja-JP" sz="2800" dirty="0">
                <a:latin typeface="+mn-lt"/>
              </a:rPr>
              <a:t>3.</a:t>
            </a:r>
            <a:r>
              <a:rPr lang="ja-JP" altLang="en-US" sz="2800" dirty="0">
                <a:latin typeface="+mn-lt"/>
              </a:rPr>
              <a:t>　制御盤製作事例について</a:t>
            </a:r>
            <a:endParaRPr kumimoji="1" lang="ja-JP" altLang="en-US" sz="2000" dirty="0">
              <a:latin typeface="+mn-lt"/>
            </a:endParaRP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1683474" cy="276999"/>
          </a:xfrm>
          <a:prstGeom prst="rect">
            <a:avLst/>
          </a:prstGeom>
          <a:noFill/>
        </p:spPr>
        <p:txBody>
          <a:bodyPr wrap="none" rtlCol="0">
            <a:spAutoFit/>
          </a:bodyPr>
          <a:lstStyle/>
          <a:p>
            <a:r>
              <a:rPr kumimoji="1" lang="en-US" altLang="ja-JP" sz="1200" dirty="0"/>
              <a:t>OK-700SF</a:t>
            </a:r>
            <a:r>
              <a:rPr kumimoji="1" lang="ja-JP" altLang="en-US" sz="1200" dirty="0"/>
              <a:t>（オサダ）</a:t>
            </a:r>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
        <p:nvSpPr>
          <p:cNvPr id="8" name="スライド番号プレースホルダー 7">
            <a:extLst>
              <a:ext uri="{FF2B5EF4-FFF2-40B4-BE49-F238E27FC236}">
                <a16:creationId xmlns:a16="http://schemas.microsoft.com/office/drawing/2014/main" id="{A1475AF2-910A-25A0-D1AB-4A28A884B883}"/>
              </a:ext>
            </a:extLst>
          </p:cNvPr>
          <p:cNvSpPr>
            <a:spLocks noGrp="1"/>
          </p:cNvSpPr>
          <p:nvPr>
            <p:ph type="sldNum" sz="quarter" idx="12"/>
          </p:nvPr>
        </p:nvSpPr>
        <p:spPr/>
        <p:txBody>
          <a:bodyPr/>
          <a:lstStyle/>
          <a:p>
            <a:fld id="{E7784300-A231-4CE8-BF2A-B73085566916}" type="slidenum">
              <a:rPr kumimoji="1" lang="ja-JP" altLang="en-US" smtClean="0"/>
              <a:t>68</a:t>
            </a:fld>
            <a:r>
              <a:rPr kumimoji="1" lang="ja-JP" altLang="en-US"/>
              <a:t>ページ</a:t>
            </a:r>
            <a:endParaRPr kumimoji="1" lang="ja-JP" altLang="en-US" dirty="0"/>
          </a:p>
        </p:txBody>
      </p:sp>
      <p:sp>
        <p:nvSpPr>
          <p:cNvPr id="27" name="テキスト ボックス 26">
            <a:extLst>
              <a:ext uri="{FF2B5EF4-FFF2-40B4-BE49-F238E27FC236}">
                <a16:creationId xmlns:a16="http://schemas.microsoft.com/office/drawing/2014/main" id="{2FA85C29-C7D7-03D3-C3AC-6004F27F7398}"/>
              </a:ext>
            </a:extLst>
          </p:cNvPr>
          <p:cNvSpPr txBox="1"/>
          <p:nvPr/>
        </p:nvSpPr>
        <p:spPr>
          <a:xfrm>
            <a:off x="838200" y="670967"/>
            <a:ext cx="6094520" cy="369332"/>
          </a:xfrm>
          <a:prstGeom prst="rect">
            <a:avLst/>
          </a:prstGeom>
          <a:noFill/>
        </p:spPr>
        <p:txBody>
          <a:bodyPr wrap="square">
            <a:spAutoFit/>
          </a:bodyPr>
          <a:lstStyle/>
          <a:p>
            <a:r>
              <a:rPr lang="en-US" altLang="ja-JP" dirty="0"/>
              <a:t>3.1</a:t>
            </a:r>
            <a:r>
              <a:rPr lang="ja-JP" altLang="en-US" dirty="0"/>
              <a:t>　製作事例</a:t>
            </a:r>
          </a:p>
        </p:txBody>
      </p:sp>
    </p:spTree>
    <p:extLst>
      <p:ext uri="{BB962C8B-B14F-4D97-AF65-F5344CB8AC3E}">
        <p14:creationId xmlns:p14="http://schemas.microsoft.com/office/powerpoint/2010/main" val="4029711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2"/>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3"/>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136526"/>
            <a:ext cx="10515600" cy="511820"/>
          </a:xfrm>
        </p:spPr>
        <p:txBody>
          <a:bodyPr>
            <a:normAutofit/>
          </a:bodyPr>
          <a:lstStyle/>
          <a:p>
            <a:r>
              <a:rPr kumimoji="1" lang="en-US" altLang="ja-JP" sz="2800" dirty="0">
                <a:latin typeface="+mn-lt"/>
              </a:rPr>
              <a:t>3.2</a:t>
            </a:r>
            <a:r>
              <a:rPr kumimoji="1" lang="ja-JP" altLang="en-US" sz="2800" dirty="0">
                <a:latin typeface="+mn-lt"/>
              </a:rPr>
              <a:t>　</a:t>
            </a:r>
            <a:r>
              <a:rPr kumimoji="1" lang="en-US" altLang="ja-JP" sz="2800" dirty="0">
                <a:latin typeface="+mn-lt"/>
              </a:rPr>
              <a:t>CB-TB</a:t>
            </a:r>
            <a:r>
              <a:rPr kumimoji="1" lang="ja-JP" altLang="en-US" sz="2800" dirty="0">
                <a:latin typeface="+mn-lt"/>
              </a:rPr>
              <a:t>配線比較</a:t>
            </a:r>
          </a:p>
        </p:txBody>
      </p:sp>
      <p:sp>
        <p:nvSpPr>
          <p:cNvPr id="5" name="スライド番号プレースホルダー 4">
            <a:extLst>
              <a:ext uri="{FF2B5EF4-FFF2-40B4-BE49-F238E27FC236}">
                <a16:creationId xmlns:a16="http://schemas.microsoft.com/office/drawing/2014/main" id="{95E9A9DF-C10A-5BAB-E710-FEF83D9B4322}"/>
              </a:ext>
            </a:extLst>
          </p:cNvPr>
          <p:cNvSpPr>
            <a:spLocks noGrp="1"/>
          </p:cNvSpPr>
          <p:nvPr>
            <p:ph type="sldNum" sz="quarter" idx="12"/>
          </p:nvPr>
        </p:nvSpPr>
        <p:spPr/>
        <p:txBody>
          <a:bodyPr/>
          <a:lstStyle/>
          <a:p>
            <a:fld id="{E7784300-A231-4CE8-BF2A-B73085566916}" type="slidenum">
              <a:rPr kumimoji="1" lang="ja-JP" altLang="en-US" smtClean="0"/>
              <a:t>69</a:t>
            </a:fld>
            <a:r>
              <a:rPr kumimoji="1" lang="ja-JP" altLang="en-US"/>
              <a:t>ページ</a:t>
            </a:r>
            <a:endParaRPr kumimoji="1" lang="ja-JP" altLang="en-US" dirty="0"/>
          </a:p>
        </p:txBody>
      </p:sp>
    </p:spTree>
    <p:extLst>
      <p:ext uri="{BB962C8B-B14F-4D97-AF65-F5344CB8AC3E}">
        <p14:creationId xmlns:p14="http://schemas.microsoft.com/office/powerpoint/2010/main" val="110632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FAFEF6AF-018B-B8DB-018F-0B81FC390788}"/>
              </a:ext>
            </a:extLst>
          </p:cNvPr>
          <p:cNvSpPr>
            <a:spLocks noGrp="1"/>
          </p:cNvSpPr>
          <p:nvPr>
            <p:ph type="sldNum" sz="quarter" idx="12"/>
          </p:nvPr>
        </p:nvSpPr>
        <p:spPr/>
        <p:txBody>
          <a:bodyPr/>
          <a:lstStyle/>
          <a:p>
            <a:fld id="{EE6B4B11-9538-48C2-A03B-57C923024A3C}" type="slidenum">
              <a:rPr kumimoji="1" lang="ja-JP" altLang="en-US" smtClean="0"/>
              <a:t>7</a:t>
            </a:fld>
            <a:r>
              <a:rPr kumimoji="1" lang="ja-JP" altLang="en-US"/>
              <a:t>ページ</a:t>
            </a:r>
            <a:endParaRPr kumimoji="1" lang="ja-JP" altLang="en-US" dirty="0"/>
          </a:p>
        </p:txBody>
      </p:sp>
    </p:spTree>
    <p:extLst>
      <p:ext uri="{BB962C8B-B14F-4D97-AF65-F5344CB8AC3E}">
        <p14:creationId xmlns:p14="http://schemas.microsoft.com/office/powerpoint/2010/main" val="4050961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EC8779F9-785C-9FBD-9420-456A39B9CC97}"/>
              </a:ext>
            </a:extLst>
          </p:cNvPr>
          <p:cNvSpPr txBox="1"/>
          <p:nvPr/>
        </p:nvSpPr>
        <p:spPr>
          <a:xfrm>
            <a:off x="803274" y="825797"/>
            <a:ext cx="8021129" cy="24794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t>本資料に関する問合せ先</a:t>
            </a:r>
            <a:endParaRPr kumimoji="1" lang="en-US" altLang="ja-JP" sz="1800" dirty="0"/>
          </a:p>
          <a:p>
            <a:endParaRPr kumimoji="1" lang="en-US" altLang="ja-JP" sz="1800" dirty="0"/>
          </a:p>
          <a:p>
            <a:r>
              <a:rPr kumimoji="1" lang="ja-JP" altLang="en-US" sz="1800" dirty="0"/>
              <a:t>マドカシステム株式会社</a:t>
            </a:r>
            <a:endParaRPr kumimoji="1" lang="en-US" altLang="ja-JP" sz="1800" dirty="0"/>
          </a:p>
          <a:p>
            <a:r>
              <a:rPr kumimoji="1" lang="ja-JP" altLang="en-US" sz="1800" dirty="0"/>
              <a:t>営業部</a:t>
            </a:r>
            <a:r>
              <a:rPr lang="ja-JP" altLang="en-US" sz="1800" dirty="0"/>
              <a:t>　</a:t>
            </a:r>
            <a:r>
              <a:rPr kumimoji="1" lang="ja-JP" altLang="en-US" sz="1800" dirty="0"/>
              <a:t>平田　豊久</a:t>
            </a:r>
            <a:endParaRPr kumimoji="1" lang="en-US" altLang="ja-JP" sz="1800" dirty="0"/>
          </a:p>
          <a:p>
            <a:r>
              <a:rPr kumimoji="1" lang="en-US" altLang="ja-JP" sz="1800" dirty="0"/>
              <a:t>TEL</a:t>
            </a:r>
            <a:r>
              <a:rPr kumimoji="1" lang="ja-JP" altLang="en-US" sz="1800" dirty="0"/>
              <a:t>　：</a:t>
            </a:r>
            <a:r>
              <a:rPr kumimoji="1" lang="en-US" altLang="ja-JP" sz="1800" dirty="0"/>
              <a:t>052-736-7820</a:t>
            </a:r>
            <a:r>
              <a:rPr kumimoji="1" lang="ja-JP" altLang="en-US" sz="1800" dirty="0"/>
              <a:t>／携帯電話 </a:t>
            </a:r>
            <a:r>
              <a:rPr lang="en-US" altLang="ja-JP" sz="1800" dirty="0"/>
              <a:t>:</a:t>
            </a:r>
            <a:r>
              <a:rPr lang="ja-JP" altLang="en-US" sz="1800" dirty="0"/>
              <a:t> </a:t>
            </a:r>
            <a:r>
              <a:rPr kumimoji="1" lang="en-US" altLang="ja-JP" sz="1800" dirty="0"/>
              <a:t>090-7023-6608</a:t>
            </a:r>
            <a:r>
              <a:rPr kumimoji="1" lang="ja-JP" altLang="en-US" sz="1800" dirty="0"/>
              <a:t>　　　　　</a:t>
            </a:r>
            <a:endParaRPr kumimoji="1" lang="en-US" altLang="ja-JP" sz="1800" dirty="0"/>
          </a:p>
          <a:p>
            <a:r>
              <a:rPr kumimoji="1" lang="en-US" altLang="ja-JP" sz="1800" dirty="0"/>
              <a:t>E-Mail</a:t>
            </a:r>
            <a:r>
              <a:rPr kumimoji="1" lang="ja-JP" altLang="en-US" sz="1800" dirty="0"/>
              <a:t>：</a:t>
            </a:r>
            <a:r>
              <a:rPr kumimoji="1" lang="en-US" altLang="ja-JP" sz="1800" dirty="0"/>
              <a:t>hirata@madoka-system.com</a:t>
            </a:r>
          </a:p>
          <a:p>
            <a:endParaRPr lang="en-US" altLang="ja-JP" sz="1400" dirty="0"/>
          </a:p>
          <a:p>
            <a:endParaRPr lang="en-US" altLang="ja-JP" sz="1400" dirty="0"/>
          </a:p>
          <a:p>
            <a:r>
              <a:rPr kumimoji="1" lang="ja-JP" altLang="en-US" sz="1400" dirty="0"/>
              <a:t>各部品に関しては下記へ問合せをお願い致します。</a:t>
            </a:r>
            <a:endParaRPr kumimoji="1" lang="en-US" altLang="ja-JP" sz="1400" dirty="0"/>
          </a:p>
          <a:p>
            <a:endParaRPr kumimoji="1" lang="en-US" altLang="ja-JP" sz="1100" dirty="0"/>
          </a:p>
        </p:txBody>
      </p:sp>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6"/>
            <a:ext cx="10515600" cy="520700"/>
          </a:xfrm>
        </p:spPr>
        <p:txBody>
          <a:bodyPr>
            <a:normAutofit/>
          </a:bodyPr>
          <a:lstStyle/>
          <a:p>
            <a:r>
              <a:rPr kumimoji="1" lang="en-US" altLang="ja-JP" sz="2800" dirty="0">
                <a:latin typeface="+mn-lt"/>
              </a:rPr>
              <a:t>4</a:t>
            </a:r>
            <a:r>
              <a:rPr kumimoji="1" lang="ja-JP" altLang="en-US" sz="2800" dirty="0">
                <a:latin typeface="+mn-lt"/>
              </a:rPr>
              <a:t>　問合せ窓口</a:t>
            </a:r>
          </a:p>
        </p:txBody>
      </p:sp>
      <p:sp>
        <p:nvSpPr>
          <p:cNvPr id="8" name="テキスト ボックス 2">
            <a:extLst>
              <a:ext uri="{FF2B5EF4-FFF2-40B4-BE49-F238E27FC236}">
                <a16:creationId xmlns:a16="http://schemas.microsoft.com/office/drawing/2014/main" id="{5288DCE8-5566-94B3-7AE3-D1851988FDD3}"/>
              </a:ext>
            </a:extLst>
          </p:cNvPr>
          <p:cNvSpPr txBox="1"/>
          <p:nvPr/>
        </p:nvSpPr>
        <p:spPr>
          <a:xfrm>
            <a:off x="506027" y="3200815"/>
            <a:ext cx="3142168" cy="1551686"/>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端子台：（株）オサダ</a:t>
            </a:r>
            <a:endParaRPr kumimoji="1" lang="en-US" altLang="ja-JP" sz="1200" dirty="0"/>
          </a:p>
          <a:p>
            <a:endParaRPr kumimoji="1" lang="en-US" altLang="ja-JP" sz="1200" dirty="0"/>
          </a:p>
          <a:p>
            <a:r>
              <a:rPr kumimoji="1" lang="ja-JP" altLang="en-US" sz="1200" dirty="0"/>
              <a:t>①販売窓口：マドカシステム株式会社</a:t>
            </a:r>
            <a:endParaRPr kumimoji="1" lang="en-US" altLang="ja-JP" sz="1200" dirty="0"/>
          </a:p>
          <a:p>
            <a:r>
              <a:rPr kumimoji="1" lang="ja-JP" altLang="en-US" sz="1200" dirty="0"/>
              <a:t>②部署：営業部</a:t>
            </a:r>
            <a:endParaRPr kumimoji="1" lang="en-US" altLang="ja-JP" sz="1200" dirty="0"/>
          </a:p>
          <a:p>
            <a:r>
              <a:rPr kumimoji="1" lang="ja-JP" altLang="en-US" sz="1200" dirty="0"/>
              <a:t>③担当者：平田　豊久</a:t>
            </a:r>
            <a:endParaRPr kumimoji="1" lang="en-US" altLang="ja-JP" sz="1200" dirty="0"/>
          </a:p>
          <a:p>
            <a:r>
              <a:rPr kumimoji="1" lang="ja-JP" altLang="en-US" sz="1200" dirty="0"/>
              <a:t>④</a:t>
            </a:r>
            <a:r>
              <a:rPr kumimoji="1" lang="en-US" altLang="ja-JP" sz="1200" dirty="0"/>
              <a:t>TEL</a:t>
            </a:r>
            <a:r>
              <a:rPr kumimoji="1" lang="ja-JP" altLang="en-US" sz="1200" dirty="0"/>
              <a:t>　：</a:t>
            </a:r>
            <a:r>
              <a:rPr kumimoji="1" lang="en-US" altLang="ja-JP" sz="1200" dirty="0"/>
              <a:t>052-736-7820</a:t>
            </a:r>
          </a:p>
          <a:p>
            <a:r>
              <a:rPr kumimoji="1" lang="ja-JP" altLang="en-US" sz="1200" dirty="0"/>
              <a:t>　携帯　 </a:t>
            </a:r>
            <a:r>
              <a:rPr lang="en-US" altLang="ja-JP" sz="1200" dirty="0"/>
              <a:t>:</a:t>
            </a:r>
            <a:r>
              <a:rPr lang="ja-JP" altLang="en-US" sz="1200" dirty="0"/>
              <a:t> </a:t>
            </a:r>
            <a:r>
              <a:rPr kumimoji="1" lang="en-US" altLang="ja-JP" sz="1200" dirty="0"/>
              <a:t>090-7023-6608</a:t>
            </a:r>
            <a:r>
              <a:rPr kumimoji="1" lang="ja-JP" altLang="en-US" sz="1200" dirty="0"/>
              <a:t>　　　　　</a:t>
            </a:r>
            <a:endParaRPr kumimoji="1" lang="en-US" altLang="ja-JP" sz="1200" dirty="0"/>
          </a:p>
          <a:p>
            <a:r>
              <a:rPr kumimoji="1" lang="ja-JP" altLang="en-US" sz="1200" dirty="0"/>
              <a:t>⑤</a:t>
            </a:r>
            <a:r>
              <a:rPr kumimoji="1" lang="en-US" altLang="ja-JP" sz="1200" dirty="0"/>
              <a:t>E-Mail</a:t>
            </a:r>
            <a:r>
              <a:rPr kumimoji="1" lang="ja-JP" altLang="en-US" sz="1200" dirty="0"/>
              <a:t>：</a:t>
            </a:r>
            <a:r>
              <a:rPr kumimoji="1" lang="en-US" altLang="ja-JP" sz="12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3876018" y="3203726"/>
            <a:ext cx="3626682"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ブレーカ：富士電機機器制御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①社名：富士電機機器制御株式会社</a:t>
            </a:r>
          </a:p>
          <a:p>
            <a:r>
              <a:rPr kumimoji="1" lang="ja-JP" altLang="en-US" sz="1200" dirty="0"/>
              <a:t>②部署：中部営業部　第一営業課</a:t>
            </a:r>
            <a:endParaRPr kumimoji="1" lang="en-US" altLang="ja-JP" sz="1200" dirty="0"/>
          </a:p>
          <a:p>
            <a:r>
              <a:rPr kumimoji="1" lang="ja-JP" altLang="en-US" sz="1200" dirty="0"/>
              <a:t>③担当者：中山　匡</a:t>
            </a:r>
          </a:p>
          <a:p>
            <a:r>
              <a:rPr kumimoji="1" lang="ja-JP" altLang="en-US" sz="1200" dirty="0"/>
              <a:t>④</a:t>
            </a:r>
            <a:r>
              <a:rPr kumimoji="1" lang="en-US" altLang="ja-JP" sz="1200" dirty="0"/>
              <a:t>TEL</a:t>
            </a:r>
            <a:r>
              <a:rPr kumimoji="1" lang="ja-JP" altLang="en-US" sz="1200" dirty="0"/>
              <a:t>　：</a:t>
            </a:r>
            <a:r>
              <a:rPr kumimoji="1" lang="en-US" altLang="ja-JP" sz="1200" dirty="0"/>
              <a:t>052-746-1053</a:t>
            </a:r>
          </a:p>
          <a:p>
            <a:r>
              <a:rPr kumimoji="1" lang="en-US" altLang="ja-JP" sz="1200" dirty="0"/>
              <a:t>⑤E-Mail</a:t>
            </a:r>
            <a:r>
              <a:rPr kumimoji="1" lang="ja-JP" altLang="en-US" sz="1200" dirty="0"/>
              <a:t>：</a:t>
            </a:r>
            <a:r>
              <a:rPr kumimoji="1" lang="en-US" altLang="ja-JP" sz="1200" dirty="0"/>
              <a:t>nakayama-tadashi@fujielectric.com</a:t>
            </a:r>
            <a:endParaRPr kumimoji="1" lang="ja-JP" altLang="en-US" sz="12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506027" y="4923083"/>
            <a:ext cx="3142168"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a:t>
            </a:r>
            <a:r>
              <a:rPr kumimoji="1" lang="ja-JP" altLang="ja-JP" sz="1200" dirty="0">
                <a:solidFill>
                  <a:schemeClr val="dk1"/>
                </a:solidFill>
                <a:effectLst/>
                <a:latin typeface="+mn-lt"/>
                <a:ea typeface="+mn-ea"/>
                <a:cs typeface="+mn-cs"/>
              </a:rPr>
              <a:t>日合通信電線株式会社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①社名：日合通信電線株式会社</a:t>
            </a:r>
          </a:p>
          <a:p>
            <a:r>
              <a:rPr kumimoji="1" lang="ja-JP" altLang="en-US" sz="1200" dirty="0"/>
              <a:t>②部署：営業部</a:t>
            </a:r>
          </a:p>
          <a:p>
            <a:r>
              <a:rPr kumimoji="1" lang="ja-JP" altLang="en-US" sz="1200" dirty="0"/>
              <a:t>③担当者：江南　智利</a:t>
            </a:r>
          </a:p>
          <a:p>
            <a:r>
              <a:rPr kumimoji="1" lang="ja-JP" altLang="en-US" sz="1200" dirty="0"/>
              <a:t>④</a:t>
            </a:r>
            <a:r>
              <a:rPr kumimoji="1" lang="en-US" altLang="ja-JP" sz="1200" dirty="0"/>
              <a:t>TEL</a:t>
            </a:r>
            <a:r>
              <a:rPr kumimoji="1" lang="ja-JP" altLang="en-US" sz="1200" dirty="0"/>
              <a:t>　：</a:t>
            </a:r>
            <a:r>
              <a:rPr kumimoji="1" lang="en-US" altLang="ja-JP" sz="1200" dirty="0"/>
              <a:t>0595-24-7531</a:t>
            </a:r>
          </a:p>
          <a:p>
            <a:r>
              <a:rPr kumimoji="1" lang="en-US" altLang="ja-JP" sz="1200" dirty="0"/>
              <a:t>⑤E-Mail</a:t>
            </a:r>
            <a:r>
              <a:rPr kumimoji="1" lang="ja-JP" altLang="en-US" sz="1200" dirty="0"/>
              <a:t>：</a:t>
            </a:r>
            <a:r>
              <a:rPr kumimoji="1" lang="en-US" altLang="ja-JP" sz="1200" dirty="0"/>
              <a:t>enami@nichigoh.co.jp</a:t>
            </a:r>
            <a:endParaRPr kumimoji="1" lang="ja-JP" altLang="en-US" sz="12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880906" y="4936260"/>
            <a:ext cx="3621794" cy="141336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太陽ケーブルテック株式会社</a:t>
            </a:r>
            <a:endParaRPr kumimoji="1" lang="en-US" altLang="ja-JP" sz="1200" dirty="0"/>
          </a:p>
          <a:p>
            <a:endParaRPr kumimoji="1" lang="ja-JP" altLang="en-US" sz="1200" dirty="0"/>
          </a:p>
          <a:p>
            <a:r>
              <a:rPr kumimoji="1" lang="ja-JP" altLang="en-US" sz="1200" dirty="0"/>
              <a:t>①代理店：泉州電業株式会社</a:t>
            </a:r>
          </a:p>
          <a:p>
            <a:r>
              <a:rPr kumimoji="1" lang="ja-JP" altLang="en-US" sz="1200" dirty="0"/>
              <a:t>②部署　：第二営業部第二販売課</a:t>
            </a:r>
          </a:p>
          <a:p>
            <a:r>
              <a:rPr kumimoji="1" lang="ja-JP" altLang="en-US" sz="1200" dirty="0"/>
              <a:t>③担当者：熊本圭司</a:t>
            </a:r>
          </a:p>
          <a:p>
            <a:r>
              <a:rPr kumimoji="1" lang="ja-JP" altLang="en-US" sz="1200" dirty="0"/>
              <a:t>④</a:t>
            </a:r>
            <a:r>
              <a:rPr kumimoji="1" lang="en-US" altLang="ja-JP" sz="1200" dirty="0"/>
              <a:t>TEL</a:t>
            </a:r>
            <a:r>
              <a:rPr kumimoji="1" lang="ja-JP" altLang="en-US" sz="1200" dirty="0"/>
              <a:t>　：</a:t>
            </a:r>
            <a:r>
              <a:rPr kumimoji="1" lang="en-US" altLang="ja-JP" sz="1200" dirty="0"/>
              <a:t>052-504-1193</a:t>
            </a:r>
          </a:p>
          <a:p>
            <a:r>
              <a:rPr kumimoji="1" lang="en-US" altLang="ja-JP" sz="1200" dirty="0"/>
              <a:t>⑤E-Mail</a:t>
            </a:r>
            <a:r>
              <a:rPr kumimoji="1" lang="ja-JP" altLang="en-US" sz="1200" dirty="0"/>
              <a:t>：</a:t>
            </a:r>
            <a:r>
              <a:rPr kumimoji="1" lang="en-US" altLang="ja-JP" sz="1200" dirty="0"/>
              <a:t>k-kumamoto@senden.co.jp</a:t>
            </a:r>
            <a:endParaRPr kumimoji="1" lang="ja-JP" altLang="en-US" sz="12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730523" y="4923083"/>
            <a:ext cx="4110361"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a:t>
            </a:r>
            <a:r>
              <a:rPr lang="ja-JP" altLang="en-US" sz="1200" dirty="0"/>
              <a:t>大電</a:t>
            </a:r>
            <a:r>
              <a:rPr kumimoji="1" lang="ja-JP" altLang="en-US" sz="1200" dirty="0"/>
              <a:t>株式会社</a:t>
            </a:r>
            <a:endParaRPr kumimoji="1" lang="en-US" altLang="ja-JP" sz="1200" dirty="0"/>
          </a:p>
          <a:p>
            <a:endParaRPr kumimoji="1" lang="ja-JP" altLang="en-US" sz="1200" dirty="0"/>
          </a:p>
          <a:p>
            <a:r>
              <a:rPr kumimoji="1" lang="ja-JP" altLang="en-US" sz="1200" dirty="0"/>
              <a:t>①社名：大電株式会社</a:t>
            </a:r>
          </a:p>
          <a:p>
            <a:r>
              <a:rPr kumimoji="1" lang="ja-JP" altLang="en-US" sz="1200" dirty="0"/>
              <a:t>②部署：電線事業部営業部機器電線営業課</a:t>
            </a:r>
          </a:p>
          <a:p>
            <a:r>
              <a:rPr kumimoji="1" lang="ja-JP" altLang="en-US" sz="1200" dirty="0"/>
              <a:t>③担当者：中尾　徹</a:t>
            </a:r>
          </a:p>
          <a:p>
            <a:r>
              <a:rPr kumimoji="1" lang="ja-JP" altLang="en-US" sz="1200" dirty="0"/>
              <a:t>④</a:t>
            </a:r>
            <a:r>
              <a:rPr kumimoji="1" lang="en-US" altLang="ja-JP" sz="1200" dirty="0"/>
              <a:t>TEL</a:t>
            </a:r>
            <a:r>
              <a:rPr kumimoji="1" lang="ja-JP" altLang="en-US" sz="1200" dirty="0"/>
              <a:t>　：</a:t>
            </a:r>
            <a:r>
              <a:rPr kumimoji="1" lang="en-US" altLang="ja-JP" sz="1200" dirty="0"/>
              <a:t>0942-85-7765</a:t>
            </a:r>
          </a:p>
          <a:p>
            <a:r>
              <a:rPr kumimoji="1" lang="en-US" altLang="ja-JP" sz="1200" dirty="0"/>
              <a:t>⑤E-Mail</a:t>
            </a:r>
            <a:r>
              <a:rPr kumimoji="1" lang="ja-JP" altLang="en-US" sz="1200" dirty="0"/>
              <a:t>：</a:t>
            </a:r>
            <a:r>
              <a:rPr kumimoji="1" lang="en-US" altLang="ja-JP" sz="1200" dirty="0"/>
              <a:t>nakao@dyden.co.jp</a:t>
            </a:r>
            <a:endParaRPr kumimoji="1" lang="ja-JP" altLang="en-US" sz="1200" dirty="0"/>
          </a:p>
        </p:txBody>
      </p:sp>
      <p:sp>
        <p:nvSpPr>
          <p:cNvPr id="5" name="テキスト ボックス 23">
            <a:extLst>
              <a:ext uri="{FF2B5EF4-FFF2-40B4-BE49-F238E27FC236}">
                <a16:creationId xmlns:a16="http://schemas.microsoft.com/office/drawing/2014/main" id="{795A4EDA-CB6A-4A51-0D11-2EFB1AA0C4A4}"/>
              </a:ext>
            </a:extLst>
          </p:cNvPr>
          <p:cNvSpPr txBox="1"/>
          <p:nvPr/>
        </p:nvSpPr>
        <p:spPr>
          <a:xfrm>
            <a:off x="7730523" y="3203764"/>
            <a:ext cx="4110361"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ブレーカ：三菱電機機器制御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a:t>
            </a:r>
            <a:r>
              <a:rPr lang="ja-JP" altLang="en-US" sz="1200" dirty="0"/>
              <a:t>三菱電機</a:t>
            </a:r>
            <a:r>
              <a:rPr kumimoji="1" lang="ja-JP" altLang="en-US" sz="1200" dirty="0"/>
              <a:t>株式会社</a:t>
            </a:r>
          </a:p>
          <a:p>
            <a:r>
              <a:rPr kumimoji="1" lang="ja-JP" altLang="en-US" sz="1200" dirty="0"/>
              <a:t>②部署：</a:t>
            </a:r>
            <a:r>
              <a:rPr kumimoji="1" lang="en-US" altLang="ja-JP" sz="1200" dirty="0"/>
              <a:t>FA</a:t>
            </a:r>
            <a:r>
              <a:rPr kumimoji="1" lang="ja-JP" altLang="en-US" sz="1200" dirty="0"/>
              <a:t>システム事業本部</a:t>
            </a:r>
            <a:endParaRPr kumimoji="1" lang="en-US" altLang="ja-JP" sz="1200" dirty="0"/>
          </a:p>
          <a:p>
            <a:r>
              <a:rPr kumimoji="1" lang="ja-JP" altLang="en-US" sz="1200" dirty="0"/>
              <a:t>③担当者：檀浦　直樹／増岡雄太</a:t>
            </a:r>
          </a:p>
          <a:p>
            <a:r>
              <a:rPr kumimoji="1" lang="ja-JP" altLang="en-US" sz="1200" dirty="0"/>
              <a:t>④</a:t>
            </a:r>
            <a:r>
              <a:rPr lang="ja-JP" altLang="en-US" sz="1200" dirty="0"/>
              <a:t>携帯</a:t>
            </a:r>
            <a:r>
              <a:rPr kumimoji="1" lang="ja-JP" altLang="en-US" sz="1200" dirty="0"/>
              <a:t>　：</a:t>
            </a:r>
            <a:r>
              <a:rPr kumimoji="1" lang="en-US" altLang="ja-JP" sz="1200" dirty="0"/>
              <a:t>090-1481-9315</a:t>
            </a:r>
            <a:r>
              <a:rPr kumimoji="1" lang="ja-JP" altLang="en-US" sz="1200" dirty="0"/>
              <a:t>／</a:t>
            </a:r>
            <a:r>
              <a:rPr kumimoji="1" lang="en-US" altLang="ja-JP" sz="1200" dirty="0"/>
              <a:t>090-4856-9584</a:t>
            </a:r>
          </a:p>
          <a:p>
            <a:r>
              <a:rPr kumimoji="1" lang="en-US" altLang="ja-JP" sz="1200" dirty="0"/>
              <a:t>⑤E-Mail</a:t>
            </a:r>
            <a:r>
              <a:rPr kumimoji="1" lang="ja-JP" altLang="en-US" sz="1200" dirty="0"/>
              <a:t>：</a:t>
            </a:r>
            <a:r>
              <a:rPr kumimoji="1" lang="en-US" altLang="ja-JP" sz="1200" dirty="0"/>
              <a:t>Dannoura.Naoki@dx.MitsubishiElectric.co.jp</a:t>
            </a:r>
          </a:p>
          <a:p>
            <a:r>
              <a:rPr lang="ja-JP" altLang="en-US" sz="1200" dirty="0"/>
              <a:t>　　　　　</a:t>
            </a:r>
            <a:r>
              <a:rPr lang="en-US" altLang="ja-JP" sz="1200" dirty="0"/>
              <a:t>masuoka.yuta@db.MitsubishiElectric.co.jp</a:t>
            </a:r>
            <a:endParaRPr kumimoji="1" lang="ja-JP" altLang="en-US" sz="1200" dirty="0"/>
          </a:p>
        </p:txBody>
      </p:sp>
      <p:sp>
        <p:nvSpPr>
          <p:cNvPr id="14" name="スライド番号プレースホルダー 13">
            <a:extLst>
              <a:ext uri="{FF2B5EF4-FFF2-40B4-BE49-F238E27FC236}">
                <a16:creationId xmlns:a16="http://schemas.microsoft.com/office/drawing/2014/main" id="{CD997810-5FFB-95B5-EFF6-EC8B66D7DE8A}"/>
              </a:ext>
            </a:extLst>
          </p:cNvPr>
          <p:cNvSpPr>
            <a:spLocks noGrp="1"/>
          </p:cNvSpPr>
          <p:nvPr>
            <p:ph type="sldNum" sz="quarter" idx="12"/>
          </p:nvPr>
        </p:nvSpPr>
        <p:spPr/>
        <p:txBody>
          <a:bodyPr/>
          <a:lstStyle/>
          <a:p>
            <a:fld id="{E7784300-A231-4CE8-BF2A-B73085566916}" type="slidenum">
              <a:rPr kumimoji="1" lang="ja-JP" altLang="en-US" smtClean="0"/>
              <a:t>70</a:t>
            </a:fld>
            <a:r>
              <a:rPr kumimoji="1" lang="ja-JP" altLang="en-US"/>
              <a:t>ページ</a:t>
            </a:r>
            <a:endParaRPr kumimoji="1" lang="ja-JP" altLang="en-US" dirty="0"/>
          </a:p>
        </p:txBody>
      </p:sp>
    </p:spTree>
    <p:extLst>
      <p:ext uri="{BB962C8B-B14F-4D97-AF65-F5344CB8AC3E}">
        <p14:creationId xmlns:p14="http://schemas.microsoft.com/office/powerpoint/2010/main" val="68938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9" name="スライド番号プレースホルダー 8">
            <a:extLst>
              <a:ext uri="{FF2B5EF4-FFF2-40B4-BE49-F238E27FC236}">
                <a16:creationId xmlns:a16="http://schemas.microsoft.com/office/drawing/2014/main" id="{A4061AC0-EAFE-9C8F-BF7A-5066AB42B653}"/>
              </a:ext>
            </a:extLst>
          </p:cNvPr>
          <p:cNvSpPr>
            <a:spLocks noGrp="1"/>
          </p:cNvSpPr>
          <p:nvPr>
            <p:ph type="sldNum" sz="quarter" idx="12"/>
          </p:nvPr>
        </p:nvSpPr>
        <p:spPr/>
        <p:txBody>
          <a:bodyPr/>
          <a:lstStyle/>
          <a:p>
            <a:fld id="{EE6B4B11-9538-48C2-A03B-57C923024A3C}" type="slidenum">
              <a:rPr kumimoji="1" lang="ja-JP" altLang="en-US" smtClean="0"/>
              <a:t>8</a:t>
            </a:fld>
            <a:r>
              <a:rPr kumimoji="1" lang="ja-JP" altLang="en-US"/>
              <a:t>ページ</a:t>
            </a:r>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7" name="スライド番号プレースホルダー 6">
            <a:extLst>
              <a:ext uri="{FF2B5EF4-FFF2-40B4-BE49-F238E27FC236}">
                <a16:creationId xmlns:a16="http://schemas.microsoft.com/office/drawing/2014/main" id="{4DA81DC0-1628-437F-1EE6-0CE47D9876C2}"/>
              </a:ext>
            </a:extLst>
          </p:cNvPr>
          <p:cNvSpPr>
            <a:spLocks noGrp="1"/>
          </p:cNvSpPr>
          <p:nvPr>
            <p:ph type="sldNum" sz="quarter" idx="12"/>
          </p:nvPr>
        </p:nvSpPr>
        <p:spPr/>
        <p:txBody>
          <a:bodyPr/>
          <a:lstStyle/>
          <a:p>
            <a:fld id="{EE6B4B11-9538-48C2-A03B-57C923024A3C}" type="slidenum">
              <a:rPr kumimoji="1" lang="ja-JP" altLang="en-US" smtClean="0"/>
              <a:t>9</a:t>
            </a:fld>
            <a:r>
              <a:rPr kumimoji="1" lang="ja-JP" altLang="en-US"/>
              <a:t>ページ</a:t>
            </a:r>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6561</TotalTime>
  <Words>8636</Words>
  <Application>Microsoft Office PowerPoint</Application>
  <PresentationFormat>ワイド画面</PresentationFormat>
  <Paragraphs>1834</Paragraphs>
  <Slides>70</Slides>
  <Notes>0</Notes>
  <HiddenSlides>1</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70</vt:i4>
      </vt:variant>
    </vt:vector>
  </HeadingPairs>
  <TitlesOfParts>
    <vt:vector size="81" baseType="lpstr">
      <vt:lpstr>HGSｺﾞｼｯｸE</vt:lpstr>
      <vt:lpstr>ＭＳ Ｐゴシック</vt:lpstr>
      <vt:lpstr>游ゴシック</vt:lpstr>
      <vt:lpstr>游ゴシック Light</vt:lpstr>
      <vt:lpstr>Arial</vt:lpstr>
      <vt:lpstr>Calibri</vt:lpstr>
      <vt:lpstr>Segoe UI</vt:lpstr>
      <vt:lpstr>Symbol</vt:lpstr>
      <vt:lpstr>Wingdings</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PowerPoint プレゼンテーション</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PowerPoint プレゼンテーション</vt:lpstr>
      <vt:lpstr>2.1.1.8　400AF　BW400RAGU+OK-700SEF-3-SCCR           組合せ認定SCCR：50kA(AC480V以下）</vt:lpstr>
      <vt:lpstr>2.1.1.9　630AF　BW630RAGU+OK-700SF-SCCR 　　　　組合せ認定SCCR：50kA(AC480V以下　600A以下）</vt:lpstr>
      <vt:lpstr>2.1.1.10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vt:lpstr>
      <vt:lpstr>OTP-9000シリーズとコンビネーション</vt:lpstr>
      <vt:lpstr>2.1.2.6　400AF　BW400SAGU+OTP-7000-3P-SCCR                  組合せ認定SCCR：50kA(AC240V以下）</vt:lpstr>
      <vt:lpstr>OTP-7000シリーズとコンビネーション</vt:lpstr>
      <vt:lpstr>PowerPoint プレゼンテーション</vt:lpstr>
      <vt:lpstr>2.2.1.1　100AF　NF100HRU+OTP-6000N-5-3P-SCCR 　　　 組合せ認定SCCR：18kA(AC480V以下）</vt:lpstr>
      <vt:lpstr>OTP-6000Nシリーズとコンビネーション</vt:lpstr>
      <vt:lpstr>2.2.1.2　125AF　NF125-HVU+OTP-1000N-3P-SCCR 　　　 組合せ認定SCCR：35kA(AC480V以下）</vt:lpstr>
      <vt:lpstr>OTP-1000シリーズとコンビネーション</vt:lpstr>
      <vt:lpstr>2.2.1.3　250AF　NF250-HVU+OTP-2000-3-3P-SCCR（225A/250A使用不可） 　　　組合せ認定SCCR：35kA(AC480V以下　200A以下）</vt:lpstr>
      <vt:lpstr>OTP-2000シリーズとコンビネーション</vt:lpstr>
      <vt:lpstr>2.2.1.4　400AF NF400-SWU+OTP-8000-3-3P-SCCR                組合せ認定SCCR：35kA(AC480V以下）</vt:lpstr>
      <vt:lpstr>OTP-8000シリーズとコンビネーション</vt:lpstr>
      <vt:lpstr>PowerPoint プレゼンテーション</vt:lpstr>
      <vt:lpstr>2.2.2.1　100AF　NF100SRU+OTP-6000N-5-3P-SCCR 　　　 組合せ認定SCCR：25kA(AC240V以下）</vt:lpstr>
      <vt:lpstr>OTP-6000Nシリーズとコンビネーション</vt:lpstr>
      <vt:lpstr>2.2.2.2　100AF　NF100HRU+OTP-6000N-5-3P-SCCR 　　　 組合せ認定SCCR：35kA(AC240V以下）</vt:lpstr>
      <vt:lpstr>OTP-6000Nシリーズとコンビネーション</vt:lpstr>
      <vt:lpstr>2.2.2.3　250AF NF250-CVU+OTP-2000-3-3P-SCCR（225A/250A使用不可） 　　　 組合せ認定SCCR：35kA(AC240V以下　200A以下）</vt:lpstr>
      <vt:lpstr>OTP-2000シリーズとコンビネーション</vt:lpstr>
      <vt:lpstr>2.2.2.4　400AF　NF400-SWU+OTP-7000-3P-SCCR                組合せ認定SCCR：35kA(AC240V以下）</vt:lpstr>
      <vt:lpstr>OTP-7000シリーズとコンビネーション</vt:lpstr>
      <vt:lpstr>2.3　オサダ端子台のULファイル</vt:lpstr>
      <vt:lpstr>2.4　オサダ端子台の参考図面</vt:lpstr>
      <vt:lpstr>3.　制御盤製作事例について</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北米向制御盤内の配線分岐について</dc:title>
  <dc:creator>豊久 平田</dc:creator>
  <cp:lastModifiedBy>Kenji Imaoka</cp:lastModifiedBy>
  <cp:revision>98</cp:revision>
  <cp:lastPrinted>2023-09-07T01:06:29Z</cp:lastPrinted>
  <dcterms:created xsi:type="dcterms:W3CDTF">2023-06-29T01:22:18Z</dcterms:created>
  <dcterms:modified xsi:type="dcterms:W3CDTF">2025-03-27T02:19:06Z</dcterms:modified>
</cp:coreProperties>
</file>